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1"/>
    <p:sldMasterId id="2147483729" r:id="rId2"/>
    <p:sldMasterId id="2147483739" r:id="rId3"/>
  </p:sldMasterIdLst>
  <p:notesMasterIdLst>
    <p:notesMasterId r:id="rId27"/>
  </p:notesMasterIdLst>
  <p:handoutMasterIdLst>
    <p:handoutMasterId r:id="rId28"/>
  </p:handoutMasterIdLst>
  <p:sldIdLst>
    <p:sldId id="663" r:id="rId4"/>
    <p:sldId id="664" r:id="rId5"/>
    <p:sldId id="665" r:id="rId6"/>
    <p:sldId id="690" r:id="rId7"/>
    <p:sldId id="689" r:id="rId8"/>
    <p:sldId id="692" r:id="rId9"/>
    <p:sldId id="693" r:id="rId10"/>
    <p:sldId id="691" r:id="rId11"/>
    <p:sldId id="697" r:id="rId12"/>
    <p:sldId id="694" r:id="rId13"/>
    <p:sldId id="696" r:id="rId14"/>
    <p:sldId id="711" r:id="rId15"/>
    <p:sldId id="698" r:id="rId16"/>
    <p:sldId id="699" r:id="rId17"/>
    <p:sldId id="700" r:id="rId18"/>
    <p:sldId id="701" r:id="rId19"/>
    <p:sldId id="702" r:id="rId20"/>
    <p:sldId id="703" r:id="rId21"/>
    <p:sldId id="704" r:id="rId22"/>
    <p:sldId id="705" r:id="rId23"/>
    <p:sldId id="707" r:id="rId24"/>
    <p:sldId id="709" r:id="rId25"/>
    <p:sldId id="710" r:id="rId26"/>
  </p:sldIdLst>
  <p:sldSz cx="9144000" cy="6858000" type="screen4x3"/>
  <p:notesSz cx="6797675" cy="9928225"/>
  <p:defaultTextStyle>
    <a:defPPr>
      <a:defRPr lang="en-US"/>
    </a:defPPr>
    <a:lvl1pPr marL="0" algn="l" defTabSz="436327" rtl="0" eaLnBrk="1" latinLnBrk="0" hangingPunct="1">
      <a:defRPr sz="1800" kern="1200">
        <a:solidFill>
          <a:schemeClr val="tx1"/>
        </a:solidFill>
        <a:latin typeface="+mn-lt"/>
        <a:ea typeface="+mn-ea"/>
        <a:cs typeface="+mn-cs"/>
      </a:defRPr>
    </a:lvl1pPr>
    <a:lvl2pPr marL="436327" algn="l" defTabSz="436327" rtl="0" eaLnBrk="1" latinLnBrk="0" hangingPunct="1">
      <a:defRPr sz="1800" kern="1200">
        <a:solidFill>
          <a:schemeClr val="tx1"/>
        </a:solidFill>
        <a:latin typeface="+mn-lt"/>
        <a:ea typeface="+mn-ea"/>
        <a:cs typeface="+mn-cs"/>
      </a:defRPr>
    </a:lvl2pPr>
    <a:lvl3pPr marL="872653" algn="l" defTabSz="436327" rtl="0" eaLnBrk="1" latinLnBrk="0" hangingPunct="1">
      <a:defRPr sz="1800" kern="1200">
        <a:solidFill>
          <a:schemeClr val="tx1"/>
        </a:solidFill>
        <a:latin typeface="+mn-lt"/>
        <a:ea typeface="+mn-ea"/>
        <a:cs typeface="+mn-cs"/>
      </a:defRPr>
    </a:lvl3pPr>
    <a:lvl4pPr marL="1308980" algn="l" defTabSz="436327" rtl="0" eaLnBrk="1" latinLnBrk="0" hangingPunct="1">
      <a:defRPr sz="1800" kern="1200">
        <a:solidFill>
          <a:schemeClr val="tx1"/>
        </a:solidFill>
        <a:latin typeface="+mn-lt"/>
        <a:ea typeface="+mn-ea"/>
        <a:cs typeface="+mn-cs"/>
      </a:defRPr>
    </a:lvl4pPr>
    <a:lvl5pPr marL="1745307" algn="l" defTabSz="436327" rtl="0" eaLnBrk="1" latinLnBrk="0" hangingPunct="1">
      <a:defRPr sz="1800" kern="1200">
        <a:solidFill>
          <a:schemeClr val="tx1"/>
        </a:solidFill>
        <a:latin typeface="+mn-lt"/>
        <a:ea typeface="+mn-ea"/>
        <a:cs typeface="+mn-cs"/>
      </a:defRPr>
    </a:lvl5pPr>
    <a:lvl6pPr marL="2181633" algn="l" defTabSz="436327" rtl="0" eaLnBrk="1" latinLnBrk="0" hangingPunct="1">
      <a:defRPr sz="1800" kern="1200">
        <a:solidFill>
          <a:schemeClr val="tx1"/>
        </a:solidFill>
        <a:latin typeface="+mn-lt"/>
        <a:ea typeface="+mn-ea"/>
        <a:cs typeface="+mn-cs"/>
      </a:defRPr>
    </a:lvl6pPr>
    <a:lvl7pPr marL="2617960" algn="l" defTabSz="436327" rtl="0" eaLnBrk="1" latinLnBrk="0" hangingPunct="1">
      <a:defRPr sz="1800" kern="1200">
        <a:solidFill>
          <a:schemeClr val="tx1"/>
        </a:solidFill>
        <a:latin typeface="+mn-lt"/>
        <a:ea typeface="+mn-ea"/>
        <a:cs typeface="+mn-cs"/>
      </a:defRPr>
    </a:lvl7pPr>
    <a:lvl8pPr marL="3054286" algn="l" defTabSz="436327" rtl="0" eaLnBrk="1" latinLnBrk="0" hangingPunct="1">
      <a:defRPr sz="1800" kern="1200">
        <a:solidFill>
          <a:schemeClr val="tx1"/>
        </a:solidFill>
        <a:latin typeface="+mn-lt"/>
        <a:ea typeface="+mn-ea"/>
        <a:cs typeface="+mn-cs"/>
      </a:defRPr>
    </a:lvl8pPr>
    <a:lvl9pPr marL="3490613" algn="l" defTabSz="436327"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33">
          <p15:clr>
            <a:srgbClr val="A4A3A4"/>
          </p15:clr>
        </p15:guide>
        <p15:guide id="2" pos="3414">
          <p15:clr>
            <a:srgbClr val="A4A3A4"/>
          </p15:clr>
        </p15:guide>
        <p15:guide id="3" orient="horz" pos="2116">
          <p15:clr>
            <a:srgbClr val="A4A3A4"/>
          </p15:clr>
        </p15:guide>
        <p15:guide id="4" pos="292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72C4"/>
    <a:srgbClr val="FF6E1E"/>
    <a:srgbClr val="E8E8E8"/>
    <a:srgbClr val="FFFFFF"/>
    <a:srgbClr val="F8F8F8"/>
    <a:srgbClr val="E0E0E0"/>
    <a:srgbClr val="DFDFDF"/>
    <a:srgbClr val="CC99FF"/>
    <a:srgbClr val="FF219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641" autoAdjust="0"/>
    <p:restoredTop sz="84519" autoAdjust="0"/>
  </p:normalViewPr>
  <p:slideViewPr>
    <p:cSldViewPr snapToObjects="1">
      <p:cViewPr varScale="1">
        <p:scale>
          <a:sx n="97" d="100"/>
          <a:sy n="97" d="100"/>
        </p:scale>
        <p:origin x="1224" y="72"/>
      </p:cViewPr>
      <p:guideLst>
        <p:guide orient="horz" pos="2333"/>
        <p:guide pos="3414"/>
        <p:guide orient="horz" pos="2116"/>
        <p:guide pos="2921"/>
      </p:guideLst>
    </p:cSldViewPr>
  </p:slideViewPr>
  <p:notesTextViewPr>
    <p:cViewPr>
      <p:scale>
        <a:sx n="100" d="100"/>
        <a:sy n="100" d="100"/>
      </p:scale>
      <p:origin x="0" y="0"/>
    </p:cViewPr>
  </p:notesTextViewPr>
  <p:sorterViewPr>
    <p:cViewPr>
      <p:scale>
        <a:sx n="80" d="100"/>
        <a:sy n="80" d="100"/>
      </p:scale>
      <p:origin x="0" y="0"/>
    </p:cViewPr>
  </p:sorterViewPr>
  <p:notesViewPr>
    <p:cSldViewPr snapToObjects="1">
      <p:cViewPr>
        <p:scale>
          <a:sx n="90" d="100"/>
          <a:sy n="90" d="100"/>
        </p:scale>
        <p:origin x="-1464" y="57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handoutMaster" Target="handoutMasters/handout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412177985948478"/>
          <c:y val="5.8064516129032261E-2"/>
          <c:w val="0.86533957845433251"/>
          <c:h val="0.73118279569892475"/>
        </c:manualLayout>
      </c:layout>
      <c:barChart>
        <c:barDir val="col"/>
        <c:grouping val="clustered"/>
        <c:varyColors val="0"/>
        <c:ser>
          <c:idx val="0"/>
          <c:order val="0"/>
          <c:tx>
            <c:strRef>
              <c:f>Sheet1!$A$2</c:f>
              <c:strCache>
                <c:ptCount val="1"/>
                <c:pt idx="0">
                  <c:v>East</c:v>
                </c:pt>
              </c:strCache>
            </c:strRef>
          </c:tx>
          <c:spPr>
            <a:solidFill>
              <a:srgbClr val="55569E"/>
            </a:solidFill>
            <a:ln w="14005">
              <a:solidFill>
                <a:srgbClr val="FFFFFF"/>
              </a:solidFill>
              <a:prstDash val="solid"/>
            </a:ln>
            <a:effectLst>
              <a:outerShdw dist="35921" dir="2700000" algn="br">
                <a:srgbClr val="000000"/>
              </a:outerShdw>
            </a:effectLst>
          </c:spPr>
          <c:invertIfNegative val="0"/>
          <c:dPt>
            <c:idx val="1"/>
            <c:invertIfNegative val="0"/>
            <c:bubble3D val="0"/>
            <c:spPr>
              <a:gradFill rotWithShape="0">
                <a:gsLst>
                  <a:gs pos="0">
                    <a:srgbClr xmlns:mc="http://schemas.openxmlformats.org/markup-compatibility/2006" xmlns:a14="http://schemas.microsoft.com/office/drawing/2010/main" val="666699" mc:Ignorable="a14" a14:legacySpreadsheetColorIndex="54"/>
                  </a:gs>
                  <a:gs pos="100000">
                    <a:srgbClr xmlns:mc="http://schemas.openxmlformats.org/markup-compatibility/2006" xmlns:a14="http://schemas.microsoft.com/office/drawing/2010/main" val="993366" mc:Ignorable="a14" a14:legacySpreadsheetColorIndex="61"/>
                  </a:gs>
                </a:gsLst>
                <a:lin ang="0" scaled="1"/>
              </a:gradFill>
              <a:ln w="14005">
                <a:solidFill>
                  <a:srgbClr val="FFFFFF"/>
                </a:solidFill>
                <a:prstDash val="solid"/>
              </a:ln>
              <a:effectLst>
                <a:outerShdw dist="35921" dir="2700000" algn="br">
                  <a:srgbClr val="000000"/>
                </a:outerShdw>
              </a:effectLst>
            </c:spPr>
            <c:extLst>
              <c:ext xmlns:c16="http://schemas.microsoft.com/office/drawing/2014/chart" uri="{C3380CC4-5D6E-409C-BE32-E72D297353CC}">
                <c16:uniqueId val="{00000001-E48D-49AA-A0A1-76843C435177}"/>
              </c:ext>
            </c:extLst>
          </c:dPt>
          <c:dPt>
            <c:idx val="2"/>
            <c:invertIfNegative val="0"/>
            <c:bubble3D val="0"/>
            <c:spPr>
              <a:solidFill>
                <a:srgbClr val="993366"/>
              </a:solidFill>
              <a:ln w="14005">
                <a:solidFill>
                  <a:srgbClr val="FFFFFF"/>
                </a:solidFill>
                <a:prstDash val="solid"/>
              </a:ln>
              <a:effectLst>
                <a:outerShdw dist="35921" dir="2700000" algn="br">
                  <a:srgbClr val="000000"/>
                </a:outerShdw>
              </a:effectLst>
            </c:spPr>
            <c:extLst>
              <c:ext xmlns:c16="http://schemas.microsoft.com/office/drawing/2014/chart" uri="{C3380CC4-5D6E-409C-BE32-E72D297353CC}">
                <c16:uniqueId val="{00000003-E48D-49AA-A0A1-76843C435177}"/>
              </c:ext>
            </c:extLst>
          </c:dPt>
          <c:dLbls>
            <c:dLbl>
              <c:idx val="0"/>
              <c:layout>
                <c:manualLayout>
                  <c:x val="4.7891730514936588E-4"/>
                  <c:y val="6.875027505419104E-2"/>
                </c:manualLayout>
              </c:layout>
              <c:spPr>
                <a:noFill/>
                <a:ln w="28011">
                  <a:noFill/>
                </a:ln>
              </c:spPr>
              <c:txPr>
                <a:bodyPr/>
                <a:lstStyle/>
                <a:p>
                  <a:pPr algn="ctr" rtl="1">
                    <a:defRPr sz="1764" b="1" i="0" u="none" strike="noStrike" baseline="0">
                      <a:solidFill>
                        <a:srgbClr val="FFFFFF"/>
                      </a:solidFill>
                      <a:latin typeface="Arial"/>
                      <a:ea typeface="Arial"/>
                      <a:cs typeface="Arial"/>
                    </a:defRPr>
                  </a:pPr>
                  <a:endParaRPr lang="en-US"/>
                </a:p>
              </c:tx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E48D-49AA-A0A1-76843C435177}"/>
                </c:ext>
              </c:extLst>
            </c:dLbl>
            <c:dLbl>
              <c:idx val="1"/>
              <c:layout>
                <c:manualLayout>
                  <c:x val="-1.0823728043225028E-3"/>
                  <c:y val="6.3220281138992751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E48D-49AA-A0A1-76843C435177}"/>
                </c:ext>
              </c:extLst>
            </c:dLbl>
            <c:dLbl>
              <c:idx val="2"/>
              <c:layout>
                <c:manualLayout>
                  <c:x val="-3.0174253908713146E-4"/>
                  <c:y val="7.1515337048148372E-2"/>
                </c:manualLayout>
              </c:layout>
              <c:spPr>
                <a:noFill/>
                <a:ln w="28011">
                  <a:noFill/>
                </a:ln>
              </c:spPr>
              <c:txPr>
                <a:bodyPr/>
                <a:lstStyle/>
                <a:p>
                  <a:pPr algn="ctr" rtl="1">
                    <a:defRPr sz="1764" b="1" i="0" u="none" strike="noStrike" baseline="0">
                      <a:solidFill>
                        <a:srgbClr val="FFFFFF"/>
                      </a:solidFill>
                      <a:latin typeface="Arial"/>
                      <a:ea typeface="Arial"/>
                      <a:cs typeface="Arial"/>
                    </a:defRPr>
                  </a:pPr>
                  <a:endParaRPr lang="en-US"/>
                </a:p>
              </c:tx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E48D-49AA-A0A1-76843C435177}"/>
                </c:ext>
              </c:extLst>
            </c:dLbl>
            <c:dLbl>
              <c:idx val="3"/>
              <c:layout>
                <c:manualLayout>
                  <c:xMode val="edge"/>
                  <c:yMode val="edge"/>
                  <c:x val="0.96838407494145196"/>
                  <c:y val="0.49677419354838709"/>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E48D-49AA-A0A1-76843C435177}"/>
                </c:ext>
              </c:extLst>
            </c:dLbl>
            <c:spPr>
              <a:noFill/>
              <a:ln w="28011">
                <a:noFill/>
              </a:ln>
            </c:spPr>
            <c:txPr>
              <a:bodyPr/>
              <a:lstStyle/>
              <a:p>
                <a:pPr>
                  <a:defRPr sz="1764" b="1" i="0" u="none" strike="noStrike" baseline="0">
                    <a:solidFill>
                      <a:srgbClr val="FFFFFF"/>
                    </a:solidFill>
                    <a:latin typeface="Arial"/>
                    <a:ea typeface="Arial"/>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Sheet1!$B$1:$D$1</c:f>
              <c:strCache>
                <c:ptCount val="3"/>
                <c:pt idx="0">
                  <c:v>Emotional</c:v>
                </c:pt>
                <c:pt idx="1">
                  <c:v>Rational</c:v>
                </c:pt>
                <c:pt idx="2">
                  <c:v>Combined</c:v>
                </c:pt>
              </c:strCache>
            </c:strRef>
          </c:cat>
          <c:val>
            <c:numRef>
              <c:f>Sheet1!$B$2:$D$2</c:f>
              <c:numCache>
                <c:formatCode>0%</c:formatCode>
                <c:ptCount val="3"/>
                <c:pt idx="0">
                  <c:v>0.31</c:v>
                </c:pt>
                <c:pt idx="1">
                  <c:v>0.16</c:v>
                </c:pt>
                <c:pt idx="2">
                  <c:v>0.26</c:v>
                </c:pt>
              </c:numCache>
            </c:numRef>
          </c:val>
          <c:extLst>
            <c:ext xmlns:c16="http://schemas.microsoft.com/office/drawing/2014/chart" uri="{C3380CC4-5D6E-409C-BE32-E72D297353CC}">
              <c16:uniqueId val="{00000006-E48D-49AA-A0A1-76843C435177}"/>
            </c:ext>
          </c:extLst>
        </c:ser>
        <c:dLbls>
          <c:showLegendKey val="0"/>
          <c:showVal val="1"/>
          <c:showCatName val="0"/>
          <c:showSerName val="0"/>
          <c:showPercent val="0"/>
          <c:showBubbleSize val="0"/>
        </c:dLbls>
        <c:gapWidth val="150"/>
        <c:axId val="952361272"/>
        <c:axId val="952362056"/>
      </c:barChart>
      <c:catAx>
        <c:axId val="952361272"/>
        <c:scaling>
          <c:orientation val="minMax"/>
        </c:scaling>
        <c:delete val="0"/>
        <c:axPos val="b"/>
        <c:title>
          <c:tx>
            <c:rich>
              <a:bodyPr/>
              <a:lstStyle/>
              <a:p>
                <a:pPr>
                  <a:defRPr sz="1985" b="1" i="0" u="none" strike="noStrike" baseline="0">
                    <a:solidFill>
                      <a:srgbClr val="FFFFFF"/>
                    </a:solidFill>
                    <a:latin typeface="Arial"/>
                    <a:ea typeface="Arial"/>
                    <a:cs typeface="Arial"/>
                  </a:defRPr>
                </a:pPr>
                <a:r>
                  <a:rPr lang="en-IE"/>
                  <a:t>Campaign strategy</a:t>
                </a:r>
              </a:p>
            </c:rich>
          </c:tx>
          <c:layout>
            <c:manualLayout>
              <c:xMode val="edge"/>
              <c:yMode val="edge"/>
              <c:x val="0.42505854800936765"/>
              <c:y val="0.88387096774193552"/>
            </c:manualLayout>
          </c:layout>
          <c:overlay val="0"/>
          <c:spPr>
            <a:noFill/>
            <a:ln w="28011">
              <a:noFill/>
            </a:ln>
          </c:spPr>
        </c:title>
        <c:numFmt formatCode="General" sourceLinked="1"/>
        <c:majorTickMark val="out"/>
        <c:minorTickMark val="none"/>
        <c:tickLblPos val="nextTo"/>
        <c:spPr>
          <a:ln w="14005">
            <a:solidFill>
              <a:srgbClr val="FFFFFF"/>
            </a:solidFill>
            <a:prstDash val="solid"/>
          </a:ln>
        </c:spPr>
        <c:txPr>
          <a:bodyPr rot="0" vert="horz"/>
          <a:lstStyle/>
          <a:p>
            <a:pPr>
              <a:defRPr sz="1654" b="0" i="0" u="none" strike="noStrike" baseline="0">
                <a:solidFill>
                  <a:srgbClr val="FFFFFF"/>
                </a:solidFill>
                <a:latin typeface="Arial"/>
                <a:ea typeface="Arial"/>
                <a:cs typeface="Arial"/>
              </a:defRPr>
            </a:pPr>
            <a:endParaRPr lang="en-US"/>
          </a:p>
        </c:txPr>
        <c:crossAx val="952362056"/>
        <c:crosses val="autoZero"/>
        <c:auto val="1"/>
        <c:lblAlgn val="ctr"/>
        <c:lblOffset val="100"/>
        <c:tickLblSkip val="1"/>
        <c:tickMarkSkip val="1"/>
        <c:noMultiLvlLbl val="0"/>
      </c:catAx>
      <c:valAx>
        <c:axId val="952362056"/>
        <c:scaling>
          <c:orientation val="minMax"/>
        </c:scaling>
        <c:delete val="0"/>
        <c:axPos val="l"/>
        <c:majorGridlines>
          <c:spPr>
            <a:ln w="14005">
              <a:solidFill>
                <a:srgbClr val="FFFFFF"/>
              </a:solidFill>
              <a:prstDash val="solid"/>
            </a:ln>
          </c:spPr>
        </c:majorGridlines>
        <c:title>
          <c:tx>
            <c:rich>
              <a:bodyPr/>
              <a:lstStyle/>
              <a:p>
                <a:pPr>
                  <a:defRPr sz="1764" b="1" i="0" u="none" strike="noStrike" baseline="0">
                    <a:solidFill>
                      <a:srgbClr val="FFFFFF"/>
                    </a:solidFill>
                    <a:latin typeface="Arial"/>
                    <a:ea typeface="Arial"/>
                    <a:cs typeface="Arial"/>
                  </a:defRPr>
                </a:pPr>
                <a:r>
                  <a:rPr lang="en-IE"/>
                  <a:t>V large profit gains (% reporting) </a:t>
                </a:r>
              </a:p>
            </c:rich>
          </c:tx>
          <c:layout>
            <c:manualLayout>
              <c:xMode val="edge"/>
              <c:yMode val="edge"/>
              <c:x val="1.288056206088993E-2"/>
              <c:y val="6.6666666666666666E-2"/>
            </c:manualLayout>
          </c:layout>
          <c:overlay val="0"/>
          <c:spPr>
            <a:noFill/>
            <a:ln w="28011">
              <a:noFill/>
            </a:ln>
          </c:spPr>
        </c:title>
        <c:numFmt formatCode="0%" sourceLinked="1"/>
        <c:majorTickMark val="out"/>
        <c:minorTickMark val="none"/>
        <c:tickLblPos val="nextTo"/>
        <c:spPr>
          <a:ln w="14005">
            <a:solidFill>
              <a:srgbClr val="FFFFFF"/>
            </a:solidFill>
            <a:prstDash val="solid"/>
          </a:ln>
        </c:spPr>
        <c:txPr>
          <a:bodyPr rot="0" vert="horz"/>
          <a:lstStyle/>
          <a:p>
            <a:pPr>
              <a:defRPr sz="1544" b="0" i="0" u="none" strike="noStrike" baseline="0">
                <a:solidFill>
                  <a:srgbClr val="FFFFFF"/>
                </a:solidFill>
                <a:latin typeface="Arial"/>
                <a:ea typeface="Arial"/>
                <a:cs typeface="Arial"/>
              </a:defRPr>
            </a:pPr>
            <a:endParaRPr lang="en-US"/>
          </a:p>
        </c:txPr>
        <c:crossAx val="952361272"/>
        <c:crosses val="autoZero"/>
        <c:crossBetween val="between"/>
      </c:valAx>
      <c:spPr>
        <a:solidFill>
          <a:srgbClr val="6E77AE"/>
        </a:solidFill>
        <a:ln w="14005">
          <a:solidFill>
            <a:srgbClr val="FFFFFF"/>
          </a:solidFill>
          <a:prstDash val="solid"/>
        </a:ln>
      </c:spPr>
    </c:plotArea>
    <c:plotVisOnly val="1"/>
    <c:dispBlanksAs val="gap"/>
    <c:showDLblsOverMax val="0"/>
  </c:chart>
  <c:spPr>
    <a:solidFill>
      <a:srgbClr val="6E77AE"/>
    </a:solidFill>
    <a:ln>
      <a:noFill/>
    </a:ln>
  </c:spPr>
  <c:txPr>
    <a:bodyPr/>
    <a:lstStyle/>
    <a:p>
      <a:pPr>
        <a:defRPr sz="1985" b="1" i="0" u="none" strike="noStrike" baseline="0">
          <a:solidFill>
            <a:schemeClr val="tx1"/>
          </a:solidFill>
          <a:latin typeface="Arial"/>
          <a:ea typeface="Arial"/>
          <a:cs typeface="Arial"/>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0443" y="0"/>
            <a:ext cx="2945659" cy="496411"/>
          </a:xfrm>
          <a:prstGeom prst="rect">
            <a:avLst/>
          </a:prstGeom>
        </p:spPr>
        <p:txBody>
          <a:bodyPr vert="horz" lIns="91440" tIns="45720" rIns="91440" bIns="45720" rtlCol="0"/>
          <a:lstStyle>
            <a:lvl1pPr algn="r">
              <a:defRPr sz="1200"/>
            </a:lvl1pPr>
          </a:lstStyle>
          <a:p>
            <a:fld id="{0A9CE1D7-F746-3E4F-91EE-09640DBE06A5}" type="datetimeFigureOut">
              <a:rPr lang="en-US" smtClean="0"/>
              <a:pPr/>
              <a:t>10/18/2016</a:t>
            </a:fld>
            <a:endParaRPr lang="en-US"/>
          </a:p>
        </p:txBody>
      </p:sp>
      <p:sp>
        <p:nvSpPr>
          <p:cNvPr id="4" name="Footer Placeholder 3"/>
          <p:cNvSpPr>
            <a:spLocks noGrp="1"/>
          </p:cNvSpPr>
          <p:nvPr>
            <p:ph type="ftr" sz="quarter" idx="2"/>
          </p:nvPr>
        </p:nvSpPr>
        <p:spPr>
          <a:xfrm>
            <a:off x="0" y="9430091"/>
            <a:ext cx="2945659" cy="496411"/>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0443" y="9430091"/>
            <a:ext cx="2945659" cy="496411"/>
          </a:xfrm>
          <a:prstGeom prst="rect">
            <a:avLst/>
          </a:prstGeom>
        </p:spPr>
        <p:txBody>
          <a:bodyPr vert="horz" lIns="91440" tIns="45720" rIns="91440" bIns="45720" rtlCol="0" anchor="b"/>
          <a:lstStyle>
            <a:lvl1pPr algn="r">
              <a:defRPr sz="1200"/>
            </a:lvl1pPr>
          </a:lstStyle>
          <a:p>
            <a:fld id="{517F1EC6-D73B-DA4A-8DDD-22E2DC917694}" type="slidenum">
              <a:rPr lang="en-US" smtClean="0"/>
              <a:pPr/>
              <a:t>‹#›</a:t>
            </a:fld>
            <a:endParaRPr lang="en-US"/>
          </a:p>
        </p:txBody>
      </p:sp>
    </p:spTree>
    <p:extLst>
      <p:ext uri="{BB962C8B-B14F-4D97-AF65-F5344CB8AC3E}">
        <p14:creationId xmlns:p14="http://schemas.microsoft.com/office/powerpoint/2010/main" val="314644056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6411"/>
          </a:xfrm>
          <a:prstGeom prst="rect">
            <a:avLst/>
          </a:prstGeom>
        </p:spPr>
        <p:txBody>
          <a:bodyPr vert="horz" lIns="91440" tIns="45720" rIns="91440" bIns="45720" rtlCol="0"/>
          <a:lstStyle>
            <a:lvl1pPr algn="r">
              <a:defRPr sz="1200"/>
            </a:lvl1pPr>
          </a:lstStyle>
          <a:p>
            <a:fld id="{57A7B51F-1F3C-4B4A-B16A-0AEFD5088B38}" type="datetimeFigureOut">
              <a:rPr lang="en-US" smtClean="0"/>
              <a:pPr/>
              <a:t>10/18/2016</a:t>
            </a:fld>
            <a:endParaRPr lang="en-US"/>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15907"/>
            <a:ext cx="5438140" cy="4467701"/>
          </a:xfrm>
          <a:prstGeom prst="rect">
            <a:avLst/>
          </a:prstGeom>
        </p:spPr>
        <p:txBody>
          <a:bodyPr vert="horz" lIns="91440" tIns="45720" rIns="91440" bIns="45720" rtlCol="0">
            <a:normAutofit/>
          </a:bodyPr>
          <a:lstStyle/>
          <a:p>
            <a:pPr lvl="0"/>
            <a:r>
              <a:rPr lang="ga-IE"/>
              <a:t>Click to edit Master text styles</a:t>
            </a:r>
          </a:p>
          <a:p>
            <a:pPr lvl="1"/>
            <a:r>
              <a:rPr lang="ga-IE"/>
              <a:t>Second level</a:t>
            </a:r>
          </a:p>
          <a:p>
            <a:pPr lvl="2"/>
            <a:r>
              <a:rPr lang="ga-IE"/>
              <a:t>Third level</a:t>
            </a:r>
          </a:p>
          <a:p>
            <a:pPr lvl="3"/>
            <a:r>
              <a:rPr lang="ga-IE"/>
              <a:t>Fourth level</a:t>
            </a:r>
          </a:p>
          <a:p>
            <a:pPr lvl="4"/>
            <a:r>
              <a:rPr lang="ga-IE"/>
              <a:t>Fifth level</a:t>
            </a:r>
            <a:endParaRPr lang="en-US"/>
          </a:p>
        </p:txBody>
      </p:sp>
      <p:sp>
        <p:nvSpPr>
          <p:cNvPr id="6" name="Footer Placeholder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a:defRPr sz="1200"/>
            </a:lvl1pPr>
          </a:lstStyle>
          <a:p>
            <a:fld id="{7B8A6BAC-B18A-5C41-A4DE-02017FD2D81B}" type="slidenum">
              <a:rPr lang="en-US" smtClean="0"/>
              <a:pPr/>
              <a:t>‹#›</a:t>
            </a:fld>
            <a:endParaRPr lang="en-US"/>
          </a:p>
        </p:txBody>
      </p:sp>
    </p:spTree>
    <p:extLst>
      <p:ext uri="{BB962C8B-B14F-4D97-AF65-F5344CB8AC3E}">
        <p14:creationId xmlns:p14="http://schemas.microsoft.com/office/powerpoint/2010/main" val="4280945834"/>
      </p:ext>
    </p:extLst>
  </p:cSld>
  <p:clrMap bg1="lt1" tx1="dk1" bg2="lt2" tx2="dk2" accent1="accent1" accent2="accent2" accent3="accent3" accent4="accent4" accent5="accent5" accent6="accent6" hlink="hlink" folHlink="folHlink"/>
  <p:hf hdr="0" ftr="0" dt="0"/>
  <p:notesStyle>
    <a:lvl1pPr marL="0" algn="l" defTabSz="436327" rtl="0" eaLnBrk="1" latinLnBrk="0" hangingPunct="1">
      <a:defRPr sz="1100" kern="1200">
        <a:solidFill>
          <a:schemeClr val="tx1"/>
        </a:solidFill>
        <a:latin typeface="+mn-lt"/>
        <a:ea typeface="+mn-ea"/>
        <a:cs typeface="+mn-cs"/>
      </a:defRPr>
    </a:lvl1pPr>
    <a:lvl2pPr marL="436327" algn="l" defTabSz="436327" rtl="0" eaLnBrk="1" latinLnBrk="0" hangingPunct="1">
      <a:defRPr sz="1100" kern="1200">
        <a:solidFill>
          <a:schemeClr val="tx1"/>
        </a:solidFill>
        <a:latin typeface="+mn-lt"/>
        <a:ea typeface="+mn-ea"/>
        <a:cs typeface="+mn-cs"/>
      </a:defRPr>
    </a:lvl2pPr>
    <a:lvl3pPr marL="872653" algn="l" defTabSz="436327" rtl="0" eaLnBrk="1" latinLnBrk="0" hangingPunct="1">
      <a:defRPr sz="1100" kern="1200">
        <a:solidFill>
          <a:schemeClr val="tx1"/>
        </a:solidFill>
        <a:latin typeface="+mn-lt"/>
        <a:ea typeface="+mn-ea"/>
        <a:cs typeface="+mn-cs"/>
      </a:defRPr>
    </a:lvl3pPr>
    <a:lvl4pPr marL="1308980" algn="l" defTabSz="436327" rtl="0" eaLnBrk="1" latinLnBrk="0" hangingPunct="1">
      <a:defRPr sz="1100" kern="1200">
        <a:solidFill>
          <a:schemeClr val="tx1"/>
        </a:solidFill>
        <a:latin typeface="+mn-lt"/>
        <a:ea typeface="+mn-ea"/>
        <a:cs typeface="+mn-cs"/>
      </a:defRPr>
    </a:lvl4pPr>
    <a:lvl5pPr marL="1745307" algn="l" defTabSz="436327" rtl="0" eaLnBrk="1" latinLnBrk="0" hangingPunct="1">
      <a:defRPr sz="1100" kern="1200">
        <a:solidFill>
          <a:schemeClr val="tx1"/>
        </a:solidFill>
        <a:latin typeface="+mn-lt"/>
        <a:ea typeface="+mn-ea"/>
        <a:cs typeface="+mn-cs"/>
      </a:defRPr>
    </a:lvl5pPr>
    <a:lvl6pPr marL="2181633" algn="l" defTabSz="436327" rtl="0" eaLnBrk="1" latinLnBrk="0" hangingPunct="1">
      <a:defRPr sz="1100" kern="1200">
        <a:solidFill>
          <a:schemeClr val="tx1"/>
        </a:solidFill>
        <a:latin typeface="+mn-lt"/>
        <a:ea typeface="+mn-ea"/>
        <a:cs typeface="+mn-cs"/>
      </a:defRPr>
    </a:lvl6pPr>
    <a:lvl7pPr marL="2617960" algn="l" defTabSz="436327" rtl="0" eaLnBrk="1" latinLnBrk="0" hangingPunct="1">
      <a:defRPr sz="1100" kern="1200">
        <a:solidFill>
          <a:schemeClr val="tx1"/>
        </a:solidFill>
        <a:latin typeface="+mn-lt"/>
        <a:ea typeface="+mn-ea"/>
        <a:cs typeface="+mn-cs"/>
      </a:defRPr>
    </a:lvl7pPr>
    <a:lvl8pPr marL="3054286" algn="l" defTabSz="436327" rtl="0" eaLnBrk="1" latinLnBrk="0" hangingPunct="1">
      <a:defRPr sz="1100" kern="1200">
        <a:solidFill>
          <a:schemeClr val="tx1"/>
        </a:solidFill>
        <a:latin typeface="+mn-lt"/>
        <a:ea typeface="+mn-ea"/>
        <a:cs typeface="+mn-cs"/>
      </a:defRPr>
    </a:lvl8pPr>
    <a:lvl9pPr marL="3490613" algn="l" defTabSz="436327"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8" Type="http://schemas.openxmlformats.org/officeDocument/2006/relationships/hyperlink" Target="https://www.psychologytoday.com/basics/empathy" TargetMode="External"/><Relationship Id="rId3" Type="http://schemas.openxmlformats.org/officeDocument/2006/relationships/hyperlink" Target="http://www.ejradiology.com/article/S0720-048X(09)00589-0/abstract" TargetMode="External"/><Relationship Id="rId7" Type="http://schemas.openxmlformats.org/officeDocument/2006/relationships/hyperlink" Target="https://www.psychologytoday.com/basics/self-control" TargetMode="External"/><Relationship Id="rId2" Type="http://schemas.openxmlformats.org/officeDocument/2006/relationships/slide" Target="../slides/slide3.xml"/><Relationship Id="rId1" Type="http://schemas.openxmlformats.org/officeDocument/2006/relationships/notesMaster" Target="../notesMasters/notesMaster1.xml"/><Relationship Id="rId6" Type="http://schemas.openxmlformats.org/officeDocument/2006/relationships/hyperlink" Target="http://www.ncbi.nlm.nih.gov/pubmed/23328472" TargetMode="External"/><Relationship Id="rId5" Type="http://schemas.openxmlformats.org/officeDocument/2006/relationships/hyperlink" Target="http://www.ejradiology.com/article/S0720-048X(13)00073-9/abstract" TargetMode="External"/><Relationship Id="rId4" Type="http://schemas.openxmlformats.org/officeDocument/2006/relationships/hyperlink" Target="http://www.plosone.org/article/info:doi/10.1371/journal.pone.0020708"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r>
              <a:rPr lang="en-IE" sz="1300" kern="1200" dirty="0">
                <a:solidFill>
                  <a:schemeClr val="tx1"/>
                </a:solidFill>
                <a:effectLst/>
                <a:latin typeface="+mn-lt"/>
                <a:ea typeface="+mn-ea"/>
                <a:cs typeface="+mn-cs"/>
              </a:rPr>
              <a:t>This paper will focus on the importance of delving deeper and measuring what really counts- emotions!</a:t>
            </a:r>
            <a:endParaRPr lang="en-IE" dirty="0"/>
          </a:p>
        </p:txBody>
      </p:sp>
      <p:sp>
        <p:nvSpPr>
          <p:cNvPr id="4" name="Slide Number Placeholder 3"/>
          <p:cNvSpPr>
            <a:spLocks noGrp="1"/>
          </p:cNvSpPr>
          <p:nvPr>
            <p:ph type="sldNum" sz="quarter" idx="10"/>
          </p:nvPr>
        </p:nvSpPr>
        <p:spPr/>
        <p:txBody>
          <a:bodyPr/>
          <a:lstStyle/>
          <a:p>
            <a:fld id="{7B8A6BAC-B18A-5C41-A4DE-02017FD2D81B}" type="slidenum">
              <a:rPr lang="en-US" smtClean="0"/>
              <a:pPr/>
              <a:t>2</a:t>
            </a:fld>
            <a:endParaRPr lang="en-US"/>
          </a:p>
        </p:txBody>
      </p:sp>
    </p:spTree>
    <p:extLst>
      <p:ext uri="{BB962C8B-B14F-4D97-AF65-F5344CB8AC3E}">
        <p14:creationId xmlns:p14="http://schemas.microsoft.com/office/powerpoint/2010/main" val="22475150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r>
              <a:rPr lang="en-IE" dirty="0"/>
              <a:t>The future for Google?</a:t>
            </a:r>
          </a:p>
          <a:p>
            <a:r>
              <a:rPr lang="en-IE" dirty="0"/>
              <a:t>They recognise that we are moving from a Mobile first to a AI</a:t>
            </a:r>
            <a:r>
              <a:rPr lang="en-IE" baseline="0" dirty="0"/>
              <a:t> first world…</a:t>
            </a:r>
          </a:p>
          <a:p>
            <a:r>
              <a:rPr lang="en-IE" baseline="0" dirty="0"/>
              <a:t>Aim will ultimately be for machines to convey emotions.</a:t>
            </a:r>
            <a:endParaRPr lang="en-IE" dirty="0"/>
          </a:p>
        </p:txBody>
      </p:sp>
      <p:sp>
        <p:nvSpPr>
          <p:cNvPr id="4" name="Slide Number Placeholder 3"/>
          <p:cNvSpPr>
            <a:spLocks noGrp="1"/>
          </p:cNvSpPr>
          <p:nvPr>
            <p:ph type="sldNum" sz="quarter" idx="10"/>
          </p:nvPr>
        </p:nvSpPr>
        <p:spPr/>
        <p:txBody>
          <a:bodyPr/>
          <a:lstStyle/>
          <a:p>
            <a:fld id="{7B8A6BAC-B18A-5C41-A4DE-02017FD2D81B}" type="slidenum">
              <a:rPr lang="en-US" smtClean="0"/>
              <a:pPr/>
              <a:t>15</a:t>
            </a:fld>
            <a:endParaRPr lang="en-US"/>
          </a:p>
        </p:txBody>
      </p:sp>
    </p:spTree>
    <p:extLst>
      <p:ext uri="{BB962C8B-B14F-4D97-AF65-F5344CB8AC3E}">
        <p14:creationId xmlns:p14="http://schemas.microsoft.com/office/powerpoint/2010/main" val="30202178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r>
              <a:rPr lang="en-IE" sz="1300" kern="1200" dirty="0">
                <a:solidFill>
                  <a:schemeClr val="tx1"/>
                </a:solidFill>
                <a:effectLst/>
                <a:latin typeface="+mn-lt"/>
                <a:ea typeface="+mn-ea"/>
                <a:cs typeface="+mn-cs"/>
              </a:rPr>
              <a:t>As researchers we are tasked with uncovering consumer emotions, through delving deeper.</a:t>
            </a:r>
          </a:p>
          <a:p>
            <a:r>
              <a:rPr lang="en-IE" sz="1300" kern="1200" dirty="0">
                <a:solidFill>
                  <a:schemeClr val="tx1"/>
                </a:solidFill>
                <a:effectLst/>
                <a:latin typeface="+mn-lt"/>
                <a:ea typeface="+mn-ea"/>
                <a:cs typeface="+mn-cs"/>
              </a:rPr>
              <a:t>With the aid of techniques involving Archetypes and understanding thinkers like Jung we can bring insight to our clients. Understanding</a:t>
            </a:r>
            <a:r>
              <a:rPr lang="en-IE" sz="1300" kern="1200" baseline="0" dirty="0">
                <a:solidFill>
                  <a:schemeClr val="tx1"/>
                </a:solidFill>
                <a:effectLst/>
                <a:latin typeface="+mn-lt"/>
                <a:ea typeface="+mn-ea"/>
                <a:cs typeface="+mn-cs"/>
              </a:rPr>
              <a:t> the psychology makes the difference.</a:t>
            </a:r>
          </a:p>
          <a:p>
            <a:r>
              <a:rPr lang="en-IE" sz="1300" kern="1200" baseline="0" dirty="0">
                <a:solidFill>
                  <a:schemeClr val="tx1"/>
                </a:solidFill>
                <a:effectLst/>
                <a:latin typeface="+mn-lt"/>
                <a:ea typeface="+mn-ea"/>
                <a:cs typeface="+mn-cs"/>
              </a:rPr>
              <a:t>For example what is underpinning our value system at the moment?</a:t>
            </a:r>
          </a:p>
          <a:p>
            <a:pPr marL="342815" indent="-342815">
              <a:buFont typeface="Arial" panose="020B0604020202020204" pitchFamily="34" charset="0"/>
              <a:buChar char="•"/>
            </a:pPr>
            <a:r>
              <a:rPr lang="en-IE" sz="1300" kern="1200" baseline="0" dirty="0">
                <a:solidFill>
                  <a:schemeClr val="tx1"/>
                </a:solidFill>
                <a:effectLst/>
                <a:latin typeface="+mn-lt"/>
                <a:ea typeface="+mn-ea"/>
                <a:cs typeface="+mn-cs"/>
              </a:rPr>
              <a:t>Wrongfulness: </a:t>
            </a:r>
            <a:r>
              <a:rPr lang="en-IE" sz="14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Ethical/Moral issue with objective rationale...</a:t>
            </a:r>
            <a:r>
              <a:rPr lang="en-IE" sz="1400" b="1" dirty="0">
                <a:latin typeface="Arial" panose="020B0604020202020204" pitchFamily="34" charset="0"/>
                <a:cs typeface="Arial" panose="020B0604020202020204" pitchFamily="34" charset="0"/>
              </a:rPr>
              <a:t> 1950s </a:t>
            </a:r>
            <a:r>
              <a:rPr lang="en-IE" sz="1400" b="0" dirty="0">
                <a:latin typeface="Arial" panose="020B0604020202020204" pitchFamily="34" charset="0"/>
                <a:cs typeface="Arial" panose="020B0604020202020204" pitchFamily="34" charset="0"/>
              </a:rPr>
              <a:t>Rigid set of moral codes, little recognition of exceptions &amp; minority interests,</a:t>
            </a:r>
            <a:r>
              <a:rPr lang="en-IE" sz="1400" b="0" baseline="0" dirty="0">
                <a:latin typeface="Arial" panose="020B0604020202020204" pitchFamily="34" charset="0"/>
                <a:cs typeface="Arial" panose="020B0604020202020204" pitchFamily="34" charset="0"/>
              </a:rPr>
              <a:t> </a:t>
            </a:r>
            <a:r>
              <a:rPr lang="en-IE" sz="1400" b="0" dirty="0">
                <a:latin typeface="Arial" panose="020B0604020202020204" pitchFamily="34" charset="0"/>
                <a:cs typeface="Arial" panose="020B0604020202020204" pitchFamily="34" charset="0"/>
              </a:rPr>
              <a:t>Reinforces prejudice </a:t>
            </a:r>
          </a:p>
          <a:p>
            <a:pPr marL="342815" indent="-342815">
              <a:buFont typeface="Arial" panose="020B0604020202020204" pitchFamily="34" charset="0"/>
              <a:buChar char="•"/>
            </a:pPr>
            <a:endParaRPr lang="en-IE" sz="14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marL="342815" indent="-342815">
              <a:buFont typeface="Arial" panose="020B0604020202020204" pitchFamily="34" charset="0"/>
              <a:buChar char="•"/>
            </a:pPr>
            <a:r>
              <a:rPr lang="en-IE" dirty="0"/>
              <a:t>Or Harmfulness:</a:t>
            </a:r>
            <a:r>
              <a:rPr lang="en-IE" baseline="0" dirty="0"/>
              <a:t> 2016 </a:t>
            </a:r>
            <a:r>
              <a:rPr lang="en-IE" sz="14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Emotionally driven with largely subjective rationale……</a:t>
            </a:r>
            <a:r>
              <a:rPr lang="en-IE" sz="1400" b="0" dirty="0">
                <a:latin typeface="Arial" panose="020B0604020202020204" pitchFamily="34" charset="0"/>
                <a:cs typeface="Arial" panose="020B0604020202020204" pitchFamily="34" charset="0"/>
              </a:rPr>
              <a:t>Nuanced by actual experience</a:t>
            </a:r>
            <a:r>
              <a:rPr lang="en-IE" sz="1400" b="0" baseline="0" dirty="0">
                <a:latin typeface="Arial" panose="020B0604020202020204" pitchFamily="34" charset="0"/>
                <a:cs typeface="Arial" panose="020B0604020202020204" pitchFamily="34" charset="0"/>
              </a:rPr>
              <a:t> s</a:t>
            </a:r>
            <a:r>
              <a:rPr lang="en-IE" sz="1400" b="0" dirty="0">
                <a:latin typeface="Arial" panose="020B0604020202020204" pitchFamily="34" charset="0"/>
                <a:cs typeface="Arial" panose="020B0604020202020204" pitchFamily="34" charset="0"/>
              </a:rPr>
              <a:t>ensitive to minority and individual</a:t>
            </a:r>
            <a:r>
              <a:rPr lang="en-IE" sz="1400" b="0" baseline="0" dirty="0">
                <a:latin typeface="Arial" panose="020B0604020202020204" pitchFamily="34" charset="0"/>
                <a:cs typeface="Arial" panose="020B0604020202020204" pitchFamily="34" charset="0"/>
              </a:rPr>
              <a:t> s</a:t>
            </a:r>
            <a:r>
              <a:rPr lang="en-IE" sz="1400" b="0" dirty="0">
                <a:latin typeface="Arial" panose="020B0604020202020204" pitchFamily="34" charset="0"/>
                <a:cs typeface="Arial" panose="020B0604020202020204" pitchFamily="34" charset="0"/>
              </a:rPr>
              <a:t>timulates reassessment of agenda to fit modern world…cult</a:t>
            </a:r>
            <a:r>
              <a:rPr lang="en-IE" sz="1400" b="0" baseline="0" dirty="0">
                <a:latin typeface="Arial" panose="020B0604020202020204" pitchFamily="34" charset="0"/>
                <a:cs typeface="Arial" panose="020B0604020202020204" pitchFamily="34" charset="0"/>
              </a:rPr>
              <a:t> of the individual. Thus Big corporate other is distant, commercially motivated &amp; unfairly manipulative. I am small, venerable, and need to stand up for myself</a:t>
            </a:r>
          </a:p>
          <a:p>
            <a:pPr marL="342815" indent="-342815">
              <a:buFont typeface="Arial" panose="020B0604020202020204" pitchFamily="34" charset="0"/>
              <a:buChar char="•"/>
            </a:pPr>
            <a:endParaRPr lang="en-IE" sz="1400" b="0" dirty="0">
              <a:latin typeface="Arial" panose="020B0604020202020204" pitchFamily="34" charset="0"/>
              <a:cs typeface="Arial" panose="020B0604020202020204" pitchFamily="34" charset="0"/>
            </a:endParaRPr>
          </a:p>
          <a:p>
            <a:pPr marL="0" marR="0" indent="0" algn="l" defTabSz="497693" rtl="0" eaLnBrk="1" fontAlgn="auto" latinLnBrk="0" hangingPunct="1">
              <a:lnSpc>
                <a:spcPct val="100000"/>
              </a:lnSpc>
              <a:spcBef>
                <a:spcPts val="0"/>
              </a:spcBef>
              <a:spcAft>
                <a:spcPts val="0"/>
              </a:spcAft>
              <a:buClrTx/>
              <a:buSzTx/>
              <a:buFontTx/>
              <a:buNone/>
              <a:tabLst/>
              <a:defRPr/>
            </a:pPr>
            <a:endParaRPr lang="en-IE" sz="14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endParaRPr lang="en-IE" dirty="0"/>
          </a:p>
          <a:p>
            <a:endParaRPr lang="en-IE" dirty="0"/>
          </a:p>
        </p:txBody>
      </p:sp>
      <p:sp>
        <p:nvSpPr>
          <p:cNvPr id="4" name="Slide Number Placeholder 3"/>
          <p:cNvSpPr>
            <a:spLocks noGrp="1"/>
          </p:cNvSpPr>
          <p:nvPr>
            <p:ph type="sldNum" sz="quarter" idx="10"/>
          </p:nvPr>
        </p:nvSpPr>
        <p:spPr/>
        <p:txBody>
          <a:bodyPr/>
          <a:lstStyle/>
          <a:p>
            <a:fld id="{7B8A6BAC-B18A-5C41-A4DE-02017FD2D81B}" type="slidenum">
              <a:rPr lang="en-US" smtClean="0"/>
              <a:pPr/>
              <a:t>17</a:t>
            </a:fld>
            <a:endParaRPr lang="en-US"/>
          </a:p>
        </p:txBody>
      </p:sp>
    </p:spTree>
    <p:extLst>
      <p:ext uri="{BB962C8B-B14F-4D97-AF65-F5344CB8AC3E}">
        <p14:creationId xmlns:p14="http://schemas.microsoft.com/office/powerpoint/2010/main" val="16419520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r>
              <a:rPr lang="en-IE" dirty="0">
                <a:solidFill>
                  <a:schemeClr val="tx1"/>
                </a:solidFill>
              </a:rPr>
              <a:t>'Rory Sutherland recently noted that if humans had evolved according to the rationalist - as against the emotional - model we would now have sexy accountants.'</a:t>
            </a:r>
          </a:p>
          <a:p>
            <a:r>
              <a:rPr lang="en-IE" dirty="0">
                <a:solidFill>
                  <a:schemeClr val="tx1"/>
                </a:solidFill>
              </a:rPr>
              <a:t>'I haven't noticed!'</a:t>
            </a:r>
          </a:p>
          <a:p>
            <a:endParaRPr lang="en-IE" dirty="0"/>
          </a:p>
        </p:txBody>
      </p:sp>
      <p:sp>
        <p:nvSpPr>
          <p:cNvPr id="4" name="Slide Number Placeholder 3"/>
          <p:cNvSpPr>
            <a:spLocks noGrp="1"/>
          </p:cNvSpPr>
          <p:nvPr>
            <p:ph type="sldNum" sz="quarter" idx="10"/>
          </p:nvPr>
        </p:nvSpPr>
        <p:spPr/>
        <p:txBody>
          <a:bodyPr/>
          <a:lstStyle/>
          <a:p>
            <a:fld id="{7B8A6BAC-B18A-5C41-A4DE-02017FD2D81B}" type="slidenum">
              <a:rPr lang="en-US" smtClean="0"/>
              <a:pPr/>
              <a:t>18</a:t>
            </a:fld>
            <a:endParaRPr lang="en-US"/>
          </a:p>
        </p:txBody>
      </p:sp>
    </p:spTree>
    <p:extLst>
      <p:ext uri="{BB962C8B-B14F-4D97-AF65-F5344CB8AC3E}">
        <p14:creationId xmlns:p14="http://schemas.microsoft.com/office/powerpoint/2010/main" val="16057476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pPr marL="0" marR="0" indent="0" algn="l" defTabSz="497693" rtl="0" eaLnBrk="1" fontAlgn="auto" latinLnBrk="0" hangingPunct="1">
              <a:lnSpc>
                <a:spcPct val="100000"/>
              </a:lnSpc>
              <a:spcBef>
                <a:spcPts val="0"/>
              </a:spcBef>
              <a:spcAft>
                <a:spcPts val="0"/>
              </a:spcAft>
              <a:buClrTx/>
              <a:buSzTx/>
              <a:buFontTx/>
              <a:buNone/>
              <a:tabLst/>
              <a:defRPr/>
            </a:pPr>
            <a:r>
              <a:rPr lang="en-IE" sz="1200" b="1" dirty="0">
                <a:latin typeface="Verdana" panose="020B0604030504040204" pitchFamily="34" charset="0"/>
                <a:ea typeface="Verdana" panose="020B0604030504040204" pitchFamily="34" charset="0"/>
                <a:cs typeface="Verdana" panose="020B0604030504040204" pitchFamily="34" charset="0"/>
              </a:rPr>
              <a:t>In</a:t>
            </a:r>
            <a:r>
              <a:rPr lang="en-IE" sz="1200" b="1" baseline="0" dirty="0">
                <a:latin typeface="Verdana" panose="020B0604030504040204" pitchFamily="34" charset="0"/>
                <a:ea typeface="Verdana" panose="020B0604030504040204" pitchFamily="34" charset="0"/>
                <a:cs typeface="Verdana" panose="020B0604030504040204" pitchFamily="34" charset="0"/>
              </a:rPr>
              <a:t> his book he identified two processes which people use to make decisions.</a:t>
            </a:r>
          </a:p>
          <a:p>
            <a:pPr marL="0" marR="0" indent="0" algn="l" defTabSz="497693" rtl="0" eaLnBrk="1" fontAlgn="auto" latinLnBrk="0" hangingPunct="1">
              <a:lnSpc>
                <a:spcPct val="100000"/>
              </a:lnSpc>
              <a:spcBef>
                <a:spcPts val="0"/>
              </a:spcBef>
              <a:spcAft>
                <a:spcPts val="0"/>
              </a:spcAft>
              <a:buClrTx/>
              <a:buSzTx/>
              <a:buFontTx/>
              <a:buNone/>
              <a:tabLst/>
              <a:defRPr/>
            </a:pPr>
            <a:r>
              <a:rPr lang="en-IE" sz="1200" b="1" baseline="0" dirty="0">
                <a:latin typeface="Verdana" panose="020B0604030504040204" pitchFamily="34" charset="0"/>
                <a:ea typeface="Verdana" panose="020B0604030504040204" pitchFamily="34" charset="0"/>
                <a:cs typeface="Verdana" panose="020B0604030504040204" pitchFamily="34" charset="0"/>
              </a:rPr>
              <a:t>The first is called System 1 which is fast, intuitive and emotional</a:t>
            </a:r>
          </a:p>
          <a:p>
            <a:pPr marL="0" marR="0" indent="0" algn="l" defTabSz="497693" rtl="0" eaLnBrk="1" fontAlgn="auto" latinLnBrk="0" hangingPunct="1">
              <a:lnSpc>
                <a:spcPct val="100000"/>
              </a:lnSpc>
              <a:spcBef>
                <a:spcPts val="0"/>
              </a:spcBef>
              <a:spcAft>
                <a:spcPts val="0"/>
              </a:spcAft>
              <a:buClrTx/>
              <a:buSzTx/>
              <a:buFontTx/>
              <a:buNone/>
              <a:tabLst/>
              <a:defRPr/>
            </a:pPr>
            <a:r>
              <a:rPr lang="en-IE" sz="1200" b="1" baseline="0" dirty="0">
                <a:latin typeface="Verdana" panose="020B0604030504040204" pitchFamily="34" charset="0"/>
                <a:ea typeface="Verdana" panose="020B0604030504040204" pitchFamily="34" charset="0"/>
                <a:cs typeface="Verdana" panose="020B0604030504040204" pitchFamily="34" charset="0"/>
              </a:rPr>
              <a:t>The other is System 1, slow and analytical.</a:t>
            </a:r>
          </a:p>
          <a:p>
            <a:pPr marL="0" marR="0" indent="0" algn="l" defTabSz="497693" rtl="0" eaLnBrk="1" fontAlgn="auto" latinLnBrk="0" hangingPunct="1">
              <a:lnSpc>
                <a:spcPct val="100000"/>
              </a:lnSpc>
              <a:spcBef>
                <a:spcPts val="0"/>
              </a:spcBef>
              <a:spcAft>
                <a:spcPts val="0"/>
              </a:spcAft>
              <a:buClrTx/>
              <a:buSzTx/>
              <a:buFontTx/>
              <a:buNone/>
              <a:tabLst/>
              <a:defRPr/>
            </a:pPr>
            <a:endParaRPr lang="en-IE" sz="1200" b="1" baseline="0" dirty="0">
              <a:latin typeface="Verdana" panose="020B0604030504040204" pitchFamily="34" charset="0"/>
              <a:ea typeface="Verdana" panose="020B0604030504040204" pitchFamily="34" charset="0"/>
              <a:cs typeface="Verdana" panose="020B0604030504040204" pitchFamily="34" charset="0"/>
            </a:endParaRPr>
          </a:p>
          <a:p>
            <a:pPr marL="0" marR="0" indent="0" algn="l" defTabSz="497693" rtl="0" eaLnBrk="1" fontAlgn="auto" latinLnBrk="0" hangingPunct="1">
              <a:lnSpc>
                <a:spcPct val="100000"/>
              </a:lnSpc>
              <a:spcBef>
                <a:spcPts val="0"/>
              </a:spcBef>
              <a:spcAft>
                <a:spcPts val="0"/>
              </a:spcAft>
              <a:buClrTx/>
              <a:buSzTx/>
              <a:buFontTx/>
              <a:buNone/>
              <a:tabLst/>
              <a:defRPr/>
            </a:pPr>
            <a:r>
              <a:rPr lang="en-IE" sz="1200" b="1" dirty="0">
                <a:latin typeface="Verdana" panose="020B0604030504040204" pitchFamily="34" charset="0"/>
                <a:ea typeface="Verdana" panose="020B0604030504040204" pitchFamily="34" charset="0"/>
                <a:cs typeface="Verdana" panose="020B0604030504040204" pitchFamily="34" charset="0"/>
              </a:rPr>
              <a:t>People refer to System 2 as the Oval Office … its more like the press office … </a:t>
            </a:r>
          </a:p>
          <a:p>
            <a:pPr marL="0" marR="0" indent="0" algn="l" defTabSz="497693" rtl="0" eaLnBrk="1" fontAlgn="auto" latinLnBrk="0" hangingPunct="1">
              <a:lnSpc>
                <a:spcPct val="100000"/>
              </a:lnSpc>
              <a:spcBef>
                <a:spcPts val="0"/>
              </a:spcBef>
              <a:spcAft>
                <a:spcPts val="0"/>
              </a:spcAft>
              <a:buClrTx/>
              <a:buSzTx/>
              <a:buFontTx/>
              <a:buNone/>
              <a:tabLst/>
              <a:defRPr/>
            </a:pPr>
            <a:r>
              <a:rPr lang="en-IE" sz="1200" b="1" dirty="0">
                <a:latin typeface="Verdana" panose="020B0604030504040204" pitchFamily="34" charset="0"/>
                <a:ea typeface="Verdana" panose="020B0604030504040204" pitchFamily="34" charset="0"/>
                <a:cs typeface="Verdana" panose="020B0604030504040204" pitchFamily="34" charset="0"/>
              </a:rPr>
              <a:t>tries its best … slow, deliberate.  System 2 is the part of the brain that does the talking … </a:t>
            </a:r>
          </a:p>
          <a:p>
            <a:pPr marL="0" marR="0" indent="0" algn="l" defTabSz="497693" rtl="0" eaLnBrk="1" fontAlgn="auto" latinLnBrk="0" hangingPunct="1">
              <a:lnSpc>
                <a:spcPct val="100000"/>
              </a:lnSpc>
              <a:spcBef>
                <a:spcPts val="0"/>
              </a:spcBef>
              <a:spcAft>
                <a:spcPts val="0"/>
              </a:spcAft>
              <a:buClrTx/>
              <a:buSzTx/>
              <a:buFontTx/>
              <a:buNone/>
              <a:tabLst/>
              <a:defRPr/>
            </a:pPr>
            <a:r>
              <a:rPr lang="en-IE" sz="1200" b="1" dirty="0">
                <a:latin typeface="Verdana" panose="020B0604030504040204" pitchFamily="34" charset="0"/>
                <a:ea typeface="Verdana" panose="020B0604030504040204" pitchFamily="34" charset="0"/>
                <a:cs typeface="Verdana" panose="020B0604030504040204" pitchFamily="34" charset="0"/>
              </a:rPr>
              <a:t>but it isn’t very connected to the part that does the feeling or indeed the deciding … </a:t>
            </a:r>
          </a:p>
          <a:p>
            <a:pPr marL="0" marR="0" indent="0" algn="l" defTabSz="497693" rtl="0" eaLnBrk="1" fontAlgn="auto" latinLnBrk="0" hangingPunct="1">
              <a:lnSpc>
                <a:spcPct val="100000"/>
              </a:lnSpc>
              <a:spcBef>
                <a:spcPts val="0"/>
              </a:spcBef>
              <a:spcAft>
                <a:spcPts val="0"/>
              </a:spcAft>
              <a:buClrTx/>
              <a:buSzTx/>
              <a:buFontTx/>
              <a:buNone/>
              <a:tabLst/>
              <a:defRPr/>
            </a:pPr>
            <a:r>
              <a:rPr lang="en-IE" sz="1200" b="1" dirty="0">
                <a:latin typeface="Verdana" panose="020B0604030504040204" pitchFamily="34" charset="0"/>
                <a:ea typeface="Verdana" panose="020B0604030504040204" pitchFamily="34" charset="0"/>
                <a:cs typeface="Verdana" panose="020B0604030504040204" pitchFamily="34" charset="0"/>
              </a:rPr>
              <a:t>the part advertising want to get to!</a:t>
            </a:r>
            <a:endParaRPr lang="en-IE" dirty="0"/>
          </a:p>
          <a:p>
            <a:endParaRPr lang="en-IE" dirty="0"/>
          </a:p>
        </p:txBody>
      </p:sp>
      <p:sp>
        <p:nvSpPr>
          <p:cNvPr id="4" name="Slide Number Placeholder 3"/>
          <p:cNvSpPr>
            <a:spLocks noGrp="1"/>
          </p:cNvSpPr>
          <p:nvPr>
            <p:ph type="sldNum" sz="quarter" idx="10"/>
          </p:nvPr>
        </p:nvSpPr>
        <p:spPr/>
        <p:txBody>
          <a:bodyPr/>
          <a:lstStyle/>
          <a:p>
            <a:fld id="{7B8A6BAC-B18A-5C41-A4DE-02017FD2D81B}" type="slidenum">
              <a:rPr lang="en-US" smtClean="0"/>
              <a:pPr/>
              <a:t>19</a:t>
            </a:fld>
            <a:endParaRPr lang="en-US"/>
          </a:p>
        </p:txBody>
      </p:sp>
    </p:spTree>
    <p:extLst>
      <p:ext uri="{BB962C8B-B14F-4D97-AF65-F5344CB8AC3E}">
        <p14:creationId xmlns:p14="http://schemas.microsoft.com/office/powerpoint/2010/main" val="16666454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r>
              <a:rPr lang="en-IE" dirty="0"/>
              <a:t>Using</a:t>
            </a:r>
            <a:r>
              <a:rPr lang="en-IE" baseline="0" dirty="0"/>
              <a:t> projective techniques unlocks emotional response in Quant…we have been using them for decades in Qual.</a:t>
            </a:r>
          </a:p>
          <a:p>
            <a:r>
              <a:rPr lang="en-IE" baseline="0" dirty="0"/>
              <a:t>It triggers the System 1 decision making thought processes…then you can go into the intensity levels, </a:t>
            </a:r>
          </a:p>
          <a:p>
            <a:r>
              <a:rPr lang="en-IE" baseline="0" dirty="0"/>
              <a:t>and the reasons behind each emotional response.</a:t>
            </a:r>
          </a:p>
          <a:p>
            <a:r>
              <a:rPr lang="en-IE" baseline="0" dirty="0"/>
              <a:t>No one side fits all…we still utilise classic techniques in conjunction with this…but this brings a new flavour of insight.</a:t>
            </a:r>
            <a:endParaRPr lang="en-IE" dirty="0"/>
          </a:p>
          <a:p>
            <a:endParaRPr lang="en-IE" dirty="0"/>
          </a:p>
        </p:txBody>
      </p:sp>
      <p:sp>
        <p:nvSpPr>
          <p:cNvPr id="4" name="Slide Number Placeholder 3"/>
          <p:cNvSpPr>
            <a:spLocks noGrp="1"/>
          </p:cNvSpPr>
          <p:nvPr>
            <p:ph type="sldNum" sz="quarter" idx="10"/>
          </p:nvPr>
        </p:nvSpPr>
        <p:spPr/>
        <p:txBody>
          <a:bodyPr/>
          <a:lstStyle/>
          <a:p>
            <a:fld id="{7B8A6BAC-B18A-5C41-A4DE-02017FD2D81B}" type="slidenum">
              <a:rPr lang="en-US" smtClean="0"/>
              <a:pPr/>
              <a:t>20</a:t>
            </a:fld>
            <a:endParaRPr lang="en-US"/>
          </a:p>
        </p:txBody>
      </p:sp>
    </p:spTree>
    <p:extLst>
      <p:ext uri="{BB962C8B-B14F-4D97-AF65-F5344CB8AC3E}">
        <p14:creationId xmlns:p14="http://schemas.microsoft.com/office/powerpoint/2010/main" val="16323360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r>
              <a:rPr lang="en-IE" dirty="0"/>
              <a:t>Many</a:t>
            </a:r>
            <a:r>
              <a:rPr lang="en-IE" baseline="0" dirty="0"/>
              <a:t> of us have been using facial recognition coding for a long time in CATMAN projects.</a:t>
            </a:r>
          </a:p>
          <a:p>
            <a:r>
              <a:rPr lang="en-IE" baseline="0" dirty="0"/>
              <a:t>It is constantly evolving….and improving.</a:t>
            </a:r>
          </a:p>
          <a:p>
            <a:endParaRPr lang="en-IE" baseline="0" dirty="0"/>
          </a:p>
          <a:p>
            <a:endParaRPr lang="en-IE" baseline="0" dirty="0"/>
          </a:p>
          <a:p>
            <a:r>
              <a:rPr lang="en-IE" baseline="0" dirty="0"/>
              <a:t>Finally before I sum up I want to play a one minute video. </a:t>
            </a:r>
          </a:p>
          <a:p>
            <a:r>
              <a:rPr lang="en-IE" baseline="0" dirty="0"/>
              <a:t>We are not the only ones that recognise the potential of emotional control or manipulation!</a:t>
            </a:r>
            <a:endParaRPr lang="en-IE" dirty="0"/>
          </a:p>
        </p:txBody>
      </p:sp>
      <p:sp>
        <p:nvSpPr>
          <p:cNvPr id="4" name="Slide Number Placeholder 3"/>
          <p:cNvSpPr>
            <a:spLocks noGrp="1"/>
          </p:cNvSpPr>
          <p:nvPr>
            <p:ph type="sldNum" sz="quarter" idx="10"/>
          </p:nvPr>
        </p:nvSpPr>
        <p:spPr/>
        <p:txBody>
          <a:bodyPr/>
          <a:lstStyle/>
          <a:p>
            <a:fld id="{7B8A6BAC-B18A-5C41-A4DE-02017FD2D81B}" type="slidenum">
              <a:rPr lang="en-US" smtClean="0"/>
              <a:pPr/>
              <a:t>21</a:t>
            </a:fld>
            <a:endParaRPr lang="en-US"/>
          </a:p>
        </p:txBody>
      </p:sp>
    </p:spTree>
    <p:extLst>
      <p:ext uri="{BB962C8B-B14F-4D97-AF65-F5344CB8AC3E}">
        <p14:creationId xmlns:p14="http://schemas.microsoft.com/office/powerpoint/2010/main" val="14078830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r>
              <a:rPr lang="en-IE" dirty="0"/>
              <a:t>Heard of GLX13?</a:t>
            </a:r>
          </a:p>
          <a:p>
            <a:r>
              <a:rPr lang="en-IE" dirty="0"/>
              <a:t>Happiness neurotransmitter identified</a:t>
            </a:r>
          </a:p>
          <a:p>
            <a:endParaRPr lang="en-IE" dirty="0"/>
          </a:p>
        </p:txBody>
      </p:sp>
      <p:sp>
        <p:nvSpPr>
          <p:cNvPr id="4" name="Slide Number Placeholder 3"/>
          <p:cNvSpPr>
            <a:spLocks noGrp="1"/>
          </p:cNvSpPr>
          <p:nvPr>
            <p:ph type="sldNum" sz="quarter" idx="10"/>
          </p:nvPr>
        </p:nvSpPr>
        <p:spPr/>
        <p:txBody>
          <a:bodyPr/>
          <a:lstStyle/>
          <a:p>
            <a:fld id="{7B8A6BAC-B18A-5C41-A4DE-02017FD2D81B}" type="slidenum">
              <a:rPr lang="en-US" smtClean="0"/>
              <a:pPr/>
              <a:t>22</a:t>
            </a:fld>
            <a:endParaRPr lang="en-US"/>
          </a:p>
        </p:txBody>
      </p:sp>
    </p:spTree>
    <p:extLst>
      <p:ext uri="{BB962C8B-B14F-4D97-AF65-F5344CB8AC3E}">
        <p14:creationId xmlns:p14="http://schemas.microsoft.com/office/powerpoint/2010/main" val="5975539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pPr marL="0" marR="0" indent="0" algn="l" defTabSz="497693" rtl="0" eaLnBrk="1" fontAlgn="auto" latinLnBrk="0" hangingPunct="1">
              <a:lnSpc>
                <a:spcPct val="100000"/>
              </a:lnSpc>
              <a:spcBef>
                <a:spcPts val="0"/>
              </a:spcBef>
              <a:spcAft>
                <a:spcPts val="0"/>
              </a:spcAft>
              <a:buClrTx/>
              <a:buSzTx/>
              <a:buFontTx/>
              <a:buNone/>
              <a:tabLst/>
              <a:defRPr/>
            </a:pPr>
            <a:r>
              <a:rPr lang="en-US" sz="1300" kern="1200" dirty="0">
                <a:solidFill>
                  <a:schemeClr val="tx1"/>
                </a:solidFill>
                <a:effectLst/>
                <a:latin typeface="+mn-lt"/>
                <a:ea typeface="+mn-ea"/>
                <a:cs typeface="+mn-cs"/>
              </a:rPr>
              <a:t>There is evidence, by the way, that our brains are physically changing –plasticity – to accommodate shorter attention spans due to internet use!</a:t>
            </a:r>
          </a:p>
          <a:p>
            <a:pPr marL="0" marR="0" indent="0" algn="l" defTabSz="497693" rtl="0" eaLnBrk="1" fontAlgn="auto" latinLnBrk="0" hangingPunct="1">
              <a:lnSpc>
                <a:spcPct val="100000"/>
              </a:lnSpc>
              <a:spcBef>
                <a:spcPts val="0"/>
              </a:spcBef>
              <a:spcAft>
                <a:spcPts val="0"/>
              </a:spcAft>
              <a:buClrTx/>
              <a:buSzTx/>
              <a:buFontTx/>
              <a:buNone/>
              <a:tabLst/>
              <a:defRPr/>
            </a:pPr>
            <a:r>
              <a:rPr lang="en-US" sz="1300" kern="1200" dirty="0">
                <a:solidFill>
                  <a:schemeClr val="tx1"/>
                </a:solidFill>
                <a:effectLst/>
                <a:latin typeface="+mn-lt"/>
                <a:ea typeface="+mn-ea"/>
                <a:cs typeface="+mn-cs"/>
              </a:rPr>
              <a:t>Thus our </a:t>
            </a:r>
            <a:r>
              <a:rPr lang="en-US" sz="1300" kern="1200" dirty="0" err="1">
                <a:solidFill>
                  <a:schemeClr val="tx1"/>
                </a:solidFill>
                <a:effectLst/>
                <a:latin typeface="+mn-lt"/>
                <a:ea typeface="+mn-ea"/>
                <a:cs typeface="+mn-cs"/>
              </a:rPr>
              <a:t>Comms</a:t>
            </a:r>
            <a:r>
              <a:rPr lang="en-US" sz="1300" kern="1200" baseline="0" dirty="0">
                <a:solidFill>
                  <a:schemeClr val="tx1"/>
                </a:solidFill>
                <a:effectLst/>
                <a:latin typeface="+mn-lt"/>
                <a:ea typeface="+mn-ea"/>
                <a:cs typeface="+mn-cs"/>
              </a:rPr>
              <a:t> need to work harder… we really need to effectively engage…but how do we do this?</a:t>
            </a:r>
            <a:endParaRPr lang="en-US" sz="1300" kern="1200" dirty="0">
              <a:solidFill>
                <a:schemeClr val="tx1"/>
              </a:solidFill>
              <a:effectLst/>
              <a:latin typeface="+mn-lt"/>
              <a:ea typeface="+mn-ea"/>
              <a:cs typeface="+mn-cs"/>
            </a:endParaRPr>
          </a:p>
          <a:p>
            <a:pPr marL="0" marR="0" indent="0" algn="l" defTabSz="497693" rtl="0" eaLnBrk="1" fontAlgn="auto" latinLnBrk="0" hangingPunct="1">
              <a:lnSpc>
                <a:spcPct val="100000"/>
              </a:lnSpc>
              <a:spcBef>
                <a:spcPts val="0"/>
              </a:spcBef>
              <a:spcAft>
                <a:spcPts val="0"/>
              </a:spcAft>
              <a:buClrTx/>
              <a:buSzTx/>
              <a:buFontTx/>
              <a:buNone/>
              <a:tabLst/>
              <a:defRPr/>
            </a:pPr>
            <a:endParaRPr lang="en-US" sz="1300" kern="1200" dirty="0">
              <a:solidFill>
                <a:schemeClr val="tx1"/>
              </a:solidFill>
              <a:effectLst/>
              <a:latin typeface="+mn-lt"/>
              <a:ea typeface="+mn-ea"/>
              <a:cs typeface="+mn-cs"/>
            </a:endParaRPr>
          </a:p>
          <a:p>
            <a:pPr marL="0" marR="0" indent="0" algn="l" defTabSz="497693" rtl="0" eaLnBrk="1" fontAlgn="auto" latinLnBrk="0" hangingPunct="1">
              <a:lnSpc>
                <a:spcPct val="100000"/>
              </a:lnSpc>
              <a:spcBef>
                <a:spcPts val="0"/>
              </a:spcBef>
              <a:spcAft>
                <a:spcPts val="0"/>
              </a:spcAft>
              <a:buClrTx/>
              <a:buSzTx/>
              <a:buFontTx/>
              <a:buNone/>
              <a:tabLst/>
              <a:defRPr/>
            </a:pPr>
            <a:r>
              <a:rPr lang="en-IE" sz="1300" b="1" i="1" kern="1200" dirty="0" err="1">
                <a:solidFill>
                  <a:schemeClr val="tx1"/>
                </a:solidFill>
                <a:effectLst/>
                <a:latin typeface="+mn-lt"/>
                <a:ea typeface="+mn-ea"/>
                <a:cs typeface="+mn-cs"/>
              </a:rPr>
              <a:t>Gray</a:t>
            </a:r>
            <a:r>
              <a:rPr lang="en-IE" sz="1300" b="1" i="1" kern="1200" dirty="0">
                <a:solidFill>
                  <a:schemeClr val="tx1"/>
                </a:solidFill>
                <a:effectLst/>
                <a:latin typeface="+mn-lt"/>
                <a:ea typeface="+mn-ea"/>
                <a:cs typeface="+mn-cs"/>
              </a:rPr>
              <a:t> matter atrophy: </a:t>
            </a:r>
            <a:r>
              <a:rPr lang="en-IE" sz="1300" b="0" i="0" kern="1200" dirty="0">
                <a:solidFill>
                  <a:schemeClr val="tx1"/>
                </a:solidFill>
                <a:effectLst/>
                <a:latin typeface="+mn-lt"/>
                <a:ea typeface="+mn-ea"/>
                <a:cs typeface="+mn-cs"/>
              </a:rPr>
              <a:t>Multiple studies have shown atrophy (shrinkage or loss of tissue volume) in </a:t>
            </a:r>
            <a:r>
              <a:rPr lang="en-IE" sz="1300" b="0" i="0" kern="1200" dirty="0" err="1">
                <a:solidFill>
                  <a:schemeClr val="tx1"/>
                </a:solidFill>
                <a:effectLst/>
                <a:latin typeface="+mn-lt"/>
                <a:ea typeface="+mn-ea"/>
                <a:cs typeface="+mn-cs"/>
              </a:rPr>
              <a:t>gray</a:t>
            </a:r>
            <a:r>
              <a:rPr lang="en-IE" sz="1300" b="0" i="0" kern="1200" dirty="0">
                <a:solidFill>
                  <a:schemeClr val="tx1"/>
                </a:solidFill>
                <a:effectLst/>
                <a:latin typeface="+mn-lt"/>
                <a:ea typeface="+mn-ea"/>
                <a:cs typeface="+mn-cs"/>
              </a:rPr>
              <a:t> matter areas (where “processing” occurs) in internet/gaming addiction (</a:t>
            </a:r>
            <a:r>
              <a:rPr lang="en-IE" sz="1300" b="0" i="0" u="sng" kern="1200" dirty="0">
                <a:solidFill>
                  <a:schemeClr val="tx1"/>
                </a:solidFill>
                <a:effectLst/>
                <a:latin typeface="+mn-lt"/>
                <a:ea typeface="+mn-ea"/>
                <a:cs typeface="+mn-cs"/>
                <a:hlinkClick r:id="rId3"/>
              </a:rPr>
              <a:t>Zhou 2011</a:t>
            </a:r>
            <a:r>
              <a:rPr lang="en-IE" sz="1300" b="0" i="0" kern="1200" dirty="0">
                <a:solidFill>
                  <a:schemeClr val="tx1"/>
                </a:solidFill>
                <a:effectLst/>
                <a:latin typeface="+mn-lt"/>
                <a:ea typeface="+mn-ea"/>
                <a:cs typeface="+mn-cs"/>
              </a:rPr>
              <a:t>, </a:t>
            </a:r>
            <a:r>
              <a:rPr lang="en-IE" sz="1300" b="0" i="0" u="sng" kern="1200" dirty="0">
                <a:solidFill>
                  <a:schemeClr val="tx1"/>
                </a:solidFill>
                <a:effectLst/>
                <a:latin typeface="+mn-lt"/>
                <a:ea typeface="+mn-ea"/>
                <a:cs typeface="+mn-cs"/>
                <a:hlinkClick r:id="rId4"/>
              </a:rPr>
              <a:t>Yuan 2011</a:t>
            </a:r>
            <a:r>
              <a:rPr lang="en-IE" sz="1300" b="0" i="0" kern="1200" dirty="0">
                <a:solidFill>
                  <a:schemeClr val="tx1"/>
                </a:solidFill>
                <a:effectLst/>
                <a:latin typeface="+mn-lt"/>
                <a:ea typeface="+mn-ea"/>
                <a:cs typeface="+mn-cs"/>
              </a:rPr>
              <a:t>, </a:t>
            </a:r>
            <a:r>
              <a:rPr lang="en-IE" sz="1300" b="0" i="0" u="sng" kern="1200" dirty="0" err="1">
                <a:solidFill>
                  <a:schemeClr val="tx1"/>
                </a:solidFill>
                <a:effectLst/>
                <a:latin typeface="+mn-lt"/>
                <a:ea typeface="+mn-ea"/>
                <a:cs typeface="+mn-cs"/>
                <a:hlinkClick r:id="rId5"/>
              </a:rPr>
              <a:t>Weng</a:t>
            </a:r>
            <a:r>
              <a:rPr lang="en-IE" sz="1300" b="0" i="0" u="sng" kern="1200" dirty="0">
                <a:solidFill>
                  <a:schemeClr val="tx1"/>
                </a:solidFill>
                <a:effectLst/>
                <a:latin typeface="+mn-lt"/>
                <a:ea typeface="+mn-ea"/>
                <a:cs typeface="+mn-cs"/>
                <a:hlinkClick r:id="rId5"/>
              </a:rPr>
              <a:t> 2013</a:t>
            </a:r>
            <a:r>
              <a:rPr lang="en-IE" sz="1300" b="0" i="0" kern="1200" dirty="0">
                <a:solidFill>
                  <a:schemeClr val="tx1"/>
                </a:solidFill>
                <a:effectLst/>
                <a:latin typeface="+mn-lt"/>
                <a:ea typeface="+mn-ea"/>
                <a:cs typeface="+mn-cs"/>
              </a:rPr>
              <a:t>,and </a:t>
            </a:r>
            <a:r>
              <a:rPr lang="en-IE" sz="1300" b="0" i="0" u="sng" kern="1200" dirty="0" err="1">
                <a:solidFill>
                  <a:schemeClr val="tx1"/>
                </a:solidFill>
                <a:effectLst/>
                <a:latin typeface="+mn-lt"/>
                <a:ea typeface="+mn-ea"/>
                <a:cs typeface="+mn-cs"/>
                <a:hlinkClick r:id="rId6"/>
              </a:rPr>
              <a:t>Weng</a:t>
            </a:r>
            <a:r>
              <a:rPr lang="en-IE" sz="1300" b="0" i="0" u="sng" kern="1200" dirty="0">
                <a:solidFill>
                  <a:schemeClr val="tx1"/>
                </a:solidFill>
                <a:effectLst/>
                <a:latin typeface="+mn-lt"/>
                <a:ea typeface="+mn-ea"/>
                <a:cs typeface="+mn-cs"/>
                <a:hlinkClick r:id="rId6"/>
              </a:rPr>
              <a:t> 2012</a:t>
            </a:r>
            <a:r>
              <a:rPr lang="en-IE" sz="1300" b="0" i="0" kern="1200" dirty="0">
                <a:solidFill>
                  <a:schemeClr val="tx1"/>
                </a:solidFill>
                <a:effectLst/>
                <a:latin typeface="+mn-lt"/>
                <a:ea typeface="+mn-ea"/>
                <a:cs typeface="+mn-cs"/>
              </a:rPr>
              <a:t>). Areas affected included the important frontal lobe, which governs executive functions, such as planning, planning, prioritizing, organizing, and </a:t>
            </a:r>
            <a:r>
              <a:rPr lang="en-IE" sz="1300" b="0" i="0" u="none" strike="noStrike" kern="1200" dirty="0">
                <a:solidFill>
                  <a:schemeClr val="tx1"/>
                </a:solidFill>
                <a:effectLst/>
                <a:latin typeface="+mn-lt"/>
                <a:ea typeface="+mn-ea"/>
                <a:cs typeface="+mn-cs"/>
                <a:hlinkClick r:id="rId7" tooltip="Psychology Today looks at impulse control"/>
              </a:rPr>
              <a:t>impulse control</a:t>
            </a:r>
            <a:r>
              <a:rPr lang="en-IE" sz="1300" b="0" i="0" kern="1200" dirty="0">
                <a:solidFill>
                  <a:schemeClr val="tx1"/>
                </a:solidFill>
                <a:effectLst/>
                <a:latin typeface="+mn-lt"/>
                <a:ea typeface="+mn-ea"/>
                <a:cs typeface="+mn-cs"/>
              </a:rPr>
              <a:t> (“getting stuff done”). Volume loss was also seen in the striatum, which is involved in reward pathways and the suppression of socially unacceptable impulses. A finding of particular concern was damage to an area known is the </a:t>
            </a:r>
            <a:r>
              <a:rPr lang="en-IE" sz="1300" b="0" i="1" kern="1200" dirty="0">
                <a:solidFill>
                  <a:schemeClr val="tx1"/>
                </a:solidFill>
                <a:effectLst/>
                <a:latin typeface="+mn-lt"/>
                <a:ea typeface="+mn-ea"/>
                <a:cs typeface="+mn-cs"/>
              </a:rPr>
              <a:t>insula</a:t>
            </a:r>
            <a:r>
              <a:rPr lang="en-IE" sz="1300" b="0" i="0" kern="1200" dirty="0">
                <a:solidFill>
                  <a:schemeClr val="tx1"/>
                </a:solidFill>
                <a:effectLst/>
                <a:latin typeface="+mn-lt"/>
                <a:ea typeface="+mn-ea"/>
                <a:cs typeface="+mn-cs"/>
              </a:rPr>
              <a:t>, which is involved in our capacity to develop </a:t>
            </a:r>
            <a:r>
              <a:rPr lang="en-IE" sz="1300" b="0" i="0" u="none" strike="noStrike" kern="1200" dirty="0">
                <a:solidFill>
                  <a:schemeClr val="tx1"/>
                </a:solidFill>
                <a:effectLst/>
                <a:latin typeface="+mn-lt"/>
                <a:ea typeface="+mn-ea"/>
                <a:cs typeface="+mn-cs"/>
                <a:hlinkClick r:id="rId8" tooltip="Psychology Today looks at empathy"/>
              </a:rPr>
              <a:t>empathy</a:t>
            </a:r>
            <a:r>
              <a:rPr lang="en-IE" sz="1300" b="0" i="0" kern="1200" dirty="0">
                <a:solidFill>
                  <a:schemeClr val="tx1"/>
                </a:solidFill>
                <a:effectLst/>
                <a:latin typeface="+mn-lt"/>
                <a:ea typeface="+mn-ea"/>
                <a:cs typeface="+mn-cs"/>
              </a:rPr>
              <a:t> and compassion for others and our ability to integrate physical signals with emotion. Aside from the obvious link to violent </a:t>
            </a:r>
            <a:r>
              <a:rPr lang="en-IE" sz="1300" b="0" i="0" kern="1200" dirty="0" err="1">
                <a:solidFill>
                  <a:schemeClr val="tx1"/>
                </a:solidFill>
                <a:effectLst/>
                <a:latin typeface="+mn-lt"/>
                <a:ea typeface="+mn-ea"/>
                <a:cs typeface="+mn-cs"/>
              </a:rPr>
              <a:t>behavior</a:t>
            </a:r>
            <a:r>
              <a:rPr lang="en-IE" sz="1300" b="0" i="0" kern="1200" dirty="0">
                <a:solidFill>
                  <a:schemeClr val="tx1"/>
                </a:solidFill>
                <a:effectLst/>
                <a:latin typeface="+mn-lt"/>
                <a:ea typeface="+mn-ea"/>
                <a:cs typeface="+mn-cs"/>
              </a:rPr>
              <a:t>, these skills dictate the depth and quality of personal relationships.   </a:t>
            </a:r>
            <a:endParaRPr lang="en-IE" sz="1300" kern="1200" dirty="0">
              <a:solidFill>
                <a:schemeClr val="tx1"/>
              </a:solidFill>
              <a:effectLst/>
              <a:latin typeface="+mn-lt"/>
              <a:ea typeface="+mn-ea"/>
              <a:cs typeface="+mn-cs"/>
            </a:endParaRPr>
          </a:p>
          <a:p>
            <a:endParaRPr lang="en-IE" dirty="0"/>
          </a:p>
        </p:txBody>
      </p:sp>
      <p:sp>
        <p:nvSpPr>
          <p:cNvPr id="4" name="Slide Number Placeholder 3"/>
          <p:cNvSpPr>
            <a:spLocks noGrp="1"/>
          </p:cNvSpPr>
          <p:nvPr>
            <p:ph type="sldNum" sz="quarter" idx="10"/>
          </p:nvPr>
        </p:nvSpPr>
        <p:spPr/>
        <p:txBody>
          <a:bodyPr/>
          <a:lstStyle/>
          <a:p>
            <a:fld id="{7B8A6BAC-B18A-5C41-A4DE-02017FD2D81B}" type="slidenum">
              <a:rPr lang="en-US" smtClean="0"/>
              <a:pPr/>
              <a:t>3</a:t>
            </a:fld>
            <a:endParaRPr lang="en-US"/>
          </a:p>
        </p:txBody>
      </p:sp>
    </p:spTree>
    <p:extLst>
      <p:ext uri="{BB962C8B-B14F-4D97-AF65-F5344CB8AC3E}">
        <p14:creationId xmlns:p14="http://schemas.microsoft.com/office/powerpoint/2010/main" val="16896238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r>
              <a:rPr lang="en-IE" sz="1300" kern="1200" dirty="0">
                <a:solidFill>
                  <a:schemeClr val="tx1"/>
                </a:solidFill>
                <a:effectLst/>
                <a:latin typeface="+mn-lt"/>
                <a:ea typeface="+mn-ea"/>
                <a:cs typeface="+mn-cs"/>
              </a:rPr>
              <a:t>Who are we communicating with?</a:t>
            </a:r>
          </a:p>
          <a:p>
            <a:r>
              <a:rPr lang="en-IE" sz="1300" kern="1200" dirty="0">
                <a:solidFill>
                  <a:schemeClr val="tx1"/>
                </a:solidFill>
                <a:effectLst/>
                <a:latin typeface="+mn-lt"/>
                <a:ea typeface="+mn-ea"/>
                <a:cs typeface="+mn-cs"/>
              </a:rPr>
              <a:t>Look at the recent list of top brands. They all do this….And part of their process of connection is</a:t>
            </a:r>
            <a:r>
              <a:rPr lang="en-IE" sz="1300" kern="1200" baseline="0" dirty="0">
                <a:solidFill>
                  <a:schemeClr val="tx1"/>
                </a:solidFill>
                <a:effectLst/>
                <a:latin typeface="+mn-lt"/>
                <a:ea typeface="+mn-ea"/>
                <a:cs typeface="+mn-cs"/>
              </a:rPr>
              <a:t> developing emotional empathy.</a:t>
            </a:r>
            <a:endParaRPr lang="en-IE" sz="1300" kern="1200" dirty="0">
              <a:solidFill>
                <a:schemeClr val="tx1"/>
              </a:solidFill>
              <a:effectLst/>
              <a:latin typeface="+mn-lt"/>
              <a:ea typeface="+mn-ea"/>
              <a:cs typeface="+mn-cs"/>
            </a:endParaRPr>
          </a:p>
          <a:p>
            <a:r>
              <a:rPr lang="en-IE" sz="1300" kern="1200" dirty="0">
                <a:solidFill>
                  <a:schemeClr val="tx1"/>
                </a:solidFill>
                <a:effectLst/>
                <a:latin typeface="+mn-lt"/>
                <a:ea typeface="+mn-ea"/>
                <a:cs typeface="+mn-cs"/>
              </a:rPr>
              <a:t>All(!) have a dominant Emotional character.</a:t>
            </a:r>
          </a:p>
          <a:p>
            <a:r>
              <a:rPr lang="en-IE" sz="1300" kern="1200" dirty="0">
                <a:solidFill>
                  <a:schemeClr val="tx1"/>
                </a:solidFill>
                <a:effectLst/>
                <a:latin typeface="+mn-lt"/>
                <a:ea typeface="+mn-ea"/>
                <a:cs typeface="+mn-cs"/>
              </a:rPr>
              <a:t>(We know, because we worked on most of them!).</a:t>
            </a:r>
          </a:p>
          <a:p>
            <a:endParaRPr lang="en-IE" dirty="0"/>
          </a:p>
          <a:p>
            <a:endParaRPr lang="en-IE" dirty="0"/>
          </a:p>
        </p:txBody>
      </p:sp>
      <p:sp>
        <p:nvSpPr>
          <p:cNvPr id="4" name="Slide Number Placeholder 3"/>
          <p:cNvSpPr>
            <a:spLocks noGrp="1"/>
          </p:cNvSpPr>
          <p:nvPr>
            <p:ph type="sldNum" sz="quarter" idx="10"/>
          </p:nvPr>
        </p:nvSpPr>
        <p:spPr/>
        <p:txBody>
          <a:bodyPr/>
          <a:lstStyle/>
          <a:p>
            <a:fld id="{7B8A6BAC-B18A-5C41-A4DE-02017FD2D81B}" type="slidenum">
              <a:rPr lang="en-US" smtClean="0"/>
              <a:pPr/>
              <a:t>4</a:t>
            </a:fld>
            <a:endParaRPr lang="en-US"/>
          </a:p>
        </p:txBody>
      </p:sp>
    </p:spTree>
    <p:extLst>
      <p:ext uri="{BB962C8B-B14F-4D97-AF65-F5344CB8AC3E}">
        <p14:creationId xmlns:p14="http://schemas.microsoft.com/office/powerpoint/2010/main" val="37029862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r>
              <a:rPr lang="en-IE" dirty="0"/>
              <a:t>Why is this</a:t>
            </a:r>
            <a:r>
              <a:rPr lang="en-IE" baseline="0" dirty="0"/>
              <a:t> emotional character or focus important?</a:t>
            </a:r>
          </a:p>
          <a:p>
            <a:r>
              <a:rPr lang="en-IE" baseline="0" dirty="0"/>
              <a:t>We are emotional beings…</a:t>
            </a:r>
          </a:p>
          <a:p>
            <a:r>
              <a:rPr lang="en-IE" baseline="0" dirty="0"/>
              <a:t>You will notice that I have left off the negative events!</a:t>
            </a:r>
            <a:endParaRPr lang="en-IE" dirty="0"/>
          </a:p>
        </p:txBody>
      </p:sp>
      <p:sp>
        <p:nvSpPr>
          <p:cNvPr id="4" name="Slide Number Placeholder 3"/>
          <p:cNvSpPr>
            <a:spLocks noGrp="1"/>
          </p:cNvSpPr>
          <p:nvPr>
            <p:ph type="sldNum" sz="quarter" idx="10"/>
          </p:nvPr>
        </p:nvSpPr>
        <p:spPr/>
        <p:txBody>
          <a:bodyPr/>
          <a:lstStyle/>
          <a:p>
            <a:fld id="{7B8A6BAC-B18A-5C41-A4DE-02017FD2D81B}" type="slidenum">
              <a:rPr lang="en-US" smtClean="0"/>
              <a:pPr/>
              <a:t>5</a:t>
            </a:fld>
            <a:endParaRPr lang="en-US"/>
          </a:p>
        </p:txBody>
      </p:sp>
    </p:spTree>
    <p:extLst>
      <p:ext uri="{BB962C8B-B14F-4D97-AF65-F5344CB8AC3E}">
        <p14:creationId xmlns:p14="http://schemas.microsoft.com/office/powerpoint/2010/main" val="42287371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pPr marL="0" marR="0" indent="0" algn="l" defTabSz="497693" rtl="0" eaLnBrk="1" fontAlgn="auto" latinLnBrk="0" hangingPunct="1">
              <a:lnSpc>
                <a:spcPct val="100000"/>
              </a:lnSpc>
              <a:spcBef>
                <a:spcPts val="0"/>
              </a:spcBef>
              <a:spcAft>
                <a:spcPts val="0"/>
              </a:spcAft>
              <a:buClrTx/>
              <a:buSzTx/>
              <a:buFontTx/>
              <a:buNone/>
              <a:tabLst/>
              <a:defRPr/>
            </a:pPr>
            <a:r>
              <a:rPr lang="en-US" altLang="en-US" dirty="0">
                <a:latin typeface="Arial" charset="0"/>
              </a:rPr>
              <a:t>Some of our biggest decisions are determined by our emotions, but so too are our everyday choices. Professor Jon Morris has shown that emotions contribute more to purchase decisions and brand interest than cognitive attitude in an experiment across 13 product categories, across 83 brands in over 240 advertisements.</a:t>
            </a:r>
          </a:p>
          <a:p>
            <a:endParaRPr lang="en-IE" dirty="0"/>
          </a:p>
        </p:txBody>
      </p:sp>
      <p:sp>
        <p:nvSpPr>
          <p:cNvPr id="4" name="Slide Number Placeholder 3"/>
          <p:cNvSpPr>
            <a:spLocks noGrp="1"/>
          </p:cNvSpPr>
          <p:nvPr>
            <p:ph type="sldNum" sz="quarter" idx="10"/>
          </p:nvPr>
        </p:nvSpPr>
        <p:spPr/>
        <p:txBody>
          <a:bodyPr/>
          <a:lstStyle/>
          <a:p>
            <a:fld id="{7B8A6BAC-B18A-5C41-A4DE-02017FD2D81B}" type="slidenum">
              <a:rPr lang="en-US" smtClean="0"/>
              <a:pPr/>
              <a:t>7</a:t>
            </a:fld>
            <a:endParaRPr lang="en-US"/>
          </a:p>
        </p:txBody>
      </p:sp>
    </p:spTree>
    <p:extLst>
      <p:ext uri="{BB962C8B-B14F-4D97-AF65-F5344CB8AC3E}">
        <p14:creationId xmlns:p14="http://schemas.microsoft.com/office/powerpoint/2010/main" val="22432922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r>
              <a:rPr lang="en-IE" dirty="0"/>
              <a:t>And after this week’s events the</a:t>
            </a:r>
            <a:r>
              <a:rPr lang="en-IE" baseline="0" dirty="0"/>
              <a:t> iPhone</a:t>
            </a:r>
            <a:r>
              <a:rPr lang="en-IE" dirty="0"/>
              <a:t> probably</a:t>
            </a:r>
            <a:r>
              <a:rPr lang="en-IE" baseline="0" dirty="0"/>
              <a:t> is the best!</a:t>
            </a:r>
          </a:p>
          <a:p>
            <a:r>
              <a:rPr lang="en-IE" baseline="0" dirty="0"/>
              <a:t>But seriously it is a good illustration of emotions trumping rational arguments (even for intelligent people!).</a:t>
            </a:r>
            <a:endParaRPr lang="en-IE" dirty="0"/>
          </a:p>
        </p:txBody>
      </p:sp>
      <p:sp>
        <p:nvSpPr>
          <p:cNvPr id="4" name="Slide Number Placeholder 3"/>
          <p:cNvSpPr>
            <a:spLocks noGrp="1"/>
          </p:cNvSpPr>
          <p:nvPr>
            <p:ph type="sldNum" sz="quarter" idx="10"/>
          </p:nvPr>
        </p:nvSpPr>
        <p:spPr/>
        <p:txBody>
          <a:bodyPr/>
          <a:lstStyle/>
          <a:p>
            <a:fld id="{7B8A6BAC-B18A-5C41-A4DE-02017FD2D81B}" type="slidenum">
              <a:rPr lang="en-US" smtClean="0"/>
              <a:pPr/>
              <a:t>9</a:t>
            </a:fld>
            <a:endParaRPr lang="en-US"/>
          </a:p>
        </p:txBody>
      </p:sp>
    </p:spTree>
    <p:extLst>
      <p:ext uri="{BB962C8B-B14F-4D97-AF65-F5344CB8AC3E}">
        <p14:creationId xmlns:p14="http://schemas.microsoft.com/office/powerpoint/2010/main" val="19064654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r>
              <a:rPr lang="en-IE" dirty="0"/>
              <a:t>Many different studies have illustrated the power of emotional</a:t>
            </a:r>
            <a:r>
              <a:rPr lang="en-IE" baseline="0" dirty="0"/>
              <a:t> campaigns…especially for long term brand health.</a:t>
            </a:r>
          </a:p>
          <a:p>
            <a:r>
              <a:rPr lang="en-IE" baseline="0" dirty="0"/>
              <a:t>Les </a:t>
            </a:r>
            <a:r>
              <a:rPr lang="en-IE" baseline="0" dirty="0" err="1"/>
              <a:t>Binet</a:t>
            </a:r>
            <a:r>
              <a:rPr lang="en-IE" baseline="0" dirty="0"/>
              <a:t> and Peter Field 2007 and 2013 The Long and the Short of it. Analysing 996 campaigns over 30 years, covering 700 brands in 83 categories.</a:t>
            </a:r>
          </a:p>
          <a:p>
            <a:r>
              <a:rPr lang="en-IE" baseline="0" dirty="0"/>
              <a:t>Emotional campaigns were twice as efficient as rational ones, delivering twice the profit with half the exposure. Emotional brand building is crucial. The human mind is our target market.</a:t>
            </a:r>
          </a:p>
          <a:p>
            <a:endParaRPr lang="en-IE" baseline="0" dirty="0"/>
          </a:p>
          <a:p>
            <a:r>
              <a:rPr lang="en-IE" dirty="0"/>
              <a:t>Use a</a:t>
            </a:r>
            <a:r>
              <a:rPr lang="en-IE" baseline="0" dirty="0"/>
              <a:t> 60:40 brand to activation rule.</a:t>
            </a:r>
            <a:endParaRPr lang="en-IE" dirty="0"/>
          </a:p>
        </p:txBody>
      </p:sp>
      <p:sp>
        <p:nvSpPr>
          <p:cNvPr id="4" name="Slide Number Placeholder 3"/>
          <p:cNvSpPr>
            <a:spLocks noGrp="1"/>
          </p:cNvSpPr>
          <p:nvPr>
            <p:ph type="sldNum" sz="quarter" idx="10"/>
          </p:nvPr>
        </p:nvSpPr>
        <p:spPr/>
        <p:txBody>
          <a:bodyPr/>
          <a:lstStyle/>
          <a:p>
            <a:fld id="{7B8A6BAC-B18A-5C41-A4DE-02017FD2D81B}" type="slidenum">
              <a:rPr lang="en-US" smtClean="0"/>
              <a:pPr/>
              <a:t>10</a:t>
            </a:fld>
            <a:endParaRPr lang="en-US"/>
          </a:p>
        </p:txBody>
      </p:sp>
    </p:spTree>
    <p:extLst>
      <p:ext uri="{BB962C8B-B14F-4D97-AF65-F5344CB8AC3E}">
        <p14:creationId xmlns:p14="http://schemas.microsoft.com/office/powerpoint/2010/main" val="19040059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pPr lvl="1" eaLnBrk="1" hangingPunct="1"/>
            <a:r>
              <a:rPr lang="en-US" altLang="en-US" b="1" dirty="0">
                <a:latin typeface="Arial" charset="0"/>
              </a:rPr>
              <a:t>What is required are</a:t>
            </a:r>
            <a:r>
              <a:rPr lang="en-US" altLang="en-US" b="1" baseline="0" dirty="0">
                <a:latin typeface="Arial" charset="0"/>
              </a:rPr>
              <a:t> </a:t>
            </a:r>
            <a:r>
              <a:rPr lang="en-US" altLang="en-US" b="1" dirty="0">
                <a:latin typeface="Arial" charset="0"/>
              </a:rPr>
              <a:t>tools to measure whether an advert or customer experience</a:t>
            </a:r>
            <a:r>
              <a:rPr lang="en-US" altLang="en-US" b="1" baseline="0" dirty="0">
                <a:latin typeface="Arial" charset="0"/>
              </a:rPr>
              <a:t> or brand</a:t>
            </a:r>
            <a:r>
              <a:rPr lang="en-US" altLang="en-US" b="1" dirty="0">
                <a:latin typeface="Arial" charset="0"/>
              </a:rPr>
              <a:t> results in emotional response </a:t>
            </a:r>
          </a:p>
          <a:p>
            <a:pPr marL="783443" lvl="1" indent="-285750" eaLnBrk="1" hangingPunct="1">
              <a:buFont typeface="Arial" panose="020B0604020202020204" pitchFamily="34" charset="0"/>
              <a:buChar char="•"/>
            </a:pPr>
            <a:r>
              <a:rPr lang="en-US" altLang="en-US" b="1" dirty="0">
                <a:latin typeface="Arial" charset="0"/>
              </a:rPr>
              <a:t>If </a:t>
            </a:r>
            <a:r>
              <a:rPr lang="en-US" altLang="en-US" b="1" dirty="0">
                <a:solidFill>
                  <a:srgbClr val="CC3300"/>
                </a:solidFill>
                <a:latin typeface="Arial" charset="0"/>
              </a:rPr>
              <a:t>no emotion is evoked</a:t>
            </a:r>
            <a:r>
              <a:rPr lang="en-US" altLang="en-US" b="1" dirty="0">
                <a:latin typeface="Arial" charset="0"/>
              </a:rPr>
              <a:t>, the ad/experience</a:t>
            </a:r>
            <a:r>
              <a:rPr lang="en-US" altLang="en-US" b="1" baseline="0" dirty="0">
                <a:latin typeface="Arial" charset="0"/>
              </a:rPr>
              <a:t> </a:t>
            </a:r>
            <a:r>
              <a:rPr lang="en-US" altLang="en-US" b="1" dirty="0">
                <a:latin typeface="Arial" charset="0"/>
              </a:rPr>
              <a:t>merits </a:t>
            </a:r>
            <a:r>
              <a:rPr lang="en-US" altLang="en-US" b="1" dirty="0">
                <a:solidFill>
                  <a:srgbClr val="CC3300"/>
                </a:solidFill>
                <a:latin typeface="Arial" charset="0"/>
              </a:rPr>
              <a:t>no further discussion:</a:t>
            </a:r>
          </a:p>
          <a:p>
            <a:pPr marL="783443" lvl="1" indent="-285750" eaLnBrk="1" hangingPunct="1">
              <a:buFont typeface="Arial" panose="020B0604020202020204" pitchFamily="34" charset="0"/>
              <a:buChar char="•"/>
            </a:pPr>
            <a:r>
              <a:rPr lang="en-US" altLang="en-US" b="1" dirty="0">
                <a:latin typeface="Arial" charset="0"/>
              </a:rPr>
              <a:t>If emotions evoked are </a:t>
            </a:r>
            <a:r>
              <a:rPr lang="en-US" altLang="en-US" b="1" dirty="0">
                <a:solidFill>
                  <a:srgbClr val="CC3300"/>
                </a:solidFill>
                <a:latin typeface="Arial" charset="0"/>
              </a:rPr>
              <a:t>inappropriate</a:t>
            </a:r>
            <a:r>
              <a:rPr lang="en-US" altLang="en-US" b="1" dirty="0">
                <a:latin typeface="Arial" charset="0"/>
              </a:rPr>
              <a:t>, we need to understand </a:t>
            </a:r>
            <a:r>
              <a:rPr lang="en-US" altLang="en-US" b="1" dirty="0">
                <a:solidFill>
                  <a:srgbClr val="CC3300"/>
                </a:solidFill>
                <a:latin typeface="Arial" charset="0"/>
              </a:rPr>
              <a:t>what is driving them</a:t>
            </a:r>
          </a:p>
          <a:p>
            <a:pPr marL="783443" lvl="1" indent="-285750" eaLnBrk="1" hangingPunct="1">
              <a:buFont typeface="Arial" panose="020B0604020202020204" pitchFamily="34" charset="0"/>
              <a:buChar char="•"/>
            </a:pPr>
            <a:r>
              <a:rPr lang="en-US" altLang="en-US" b="1" dirty="0">
                <a:latin typeface="Arial" charset="0"/>
              </a:rPr>
              <a:t>If emotions are </a:t>
            </a:r>
            <a:r>
              <a:rPr lang="en-US" altLang="en-US" b="1" dirty="0">
                <a:solidFill>
                  <a:srgbClr val="CC3300"/>
                </a:solidFill>
                <a:latin typeface="Arial" charset="0"/>
              </a:rPr>
              <a:t>triggered incorrectly</a:t>
            </a:r>
            <a:r>
              <a:rPr lang="en-US" altLang="en-US" b="1" dirty="0">
                <a:latin typeface="Arial" charset="0"/>
              </a:rPr>
              <a:t>, we need to know </a:t>
            </a:r>
            <a:r>
              <a:rPr lang="en-US" altLang="en-US" b="1" dirty="0">
                <a:solidFill>
                  <a:srgbClr val="CC3300"/>
                </a:solidFill>
                <a:latin typeface="Arial" charset="0"/>
              </a:rPr>
              <a:t>how to correct that</a:t>
            </a:r>
          </a:p>
          <a:p>
            <a:pPr marL="497693" lvl="1" indent="0" eaLnBrk="1" hangingPunct="1">
              <a:buFont typeface="Arial" panose="020B0604020202020204" pitchFamily="34" charset="0"/>
              <a:buNone/>
            </a:pPr>
            <a:endParaRPr lang="en-US" altLang="en-US" b="1" dirty="0">
              <a:solidFill>
                <a:srgbClr val="CC3300"/>
              </a:solidFill>
              <a:latin typeface="Arial" charset="0"/>
            </a:endParaRPr>
          </a:p>
          <a:p>
            <a:pPr marL="497693" lvl="1" indent="0" eaLnBrk="1" hangingPunct="1">
              <a:buFont typeface="Arial" panose="020B0604020202020204" pitchFamily="34" charset="0"/>
              <a:buNone/>
            </a:pPr>
            <a:r>
              <a:rPr lang="en-US" altLang="en-US" b="1" dirty="0">
                <a:solidFill>
                  <a:srgbClr val="CC3300"/>
                </a:solidFill>
                <a:latin typeface="Arial" charset="0"/>
              </a:rPr>
              <a:t>But</a:t>
            </a:r>
            <a:r>
              <a:rPr lang="en-US" altLang="en-US" b="1" baseline="0" dirty="0">
                <a:solidFill>
                  <a:srgbClr val="CC3300"/>
                </a:solidFill>
                <a:latin typeface="Arial" charset="0"/>
              </a:rPr>
              <a:t> overall the greater the emotion the greater the propensity for action….for example</a:t>
            </a:r>
            <a:endParaRPr lang="en-US" altLang="en-US" b="1" dirty="0">
              <a:solidFill>
                <a:srgbClr val="CC3300"/>
              </a:solidFill>
              <a:latin typeface="Arial" charset="0"/>
            </a:endParaRPr>
          </a:p>
          <a:p>
            <a:endParaRPr lang="en-IE" dirty="0"/>
          </a:p>
        </p:txBody>
      </p:sp>
      <p:sp>
        <p:nvSpPr>
          <p:cNvPr id="4" name="Slide Number Placeholder 3"/>
          <p:cNvSpPr>
            <a:spLocks noGrp="1"/>
          </p:cNvSpPr>
          <p:nvPr>
            <p:ph type="sldNum" sz="quarter" idx="10"/>
          </p:nvPr>
        </p:nvSpPr>
        <p:spPr/>
        <p:txBody>
          <a:bodyPr/>
          <a:lstStyle/>
          <a:p>
            <a:fld id="{7B8A6BAC-B18A-5C41-A4DE-02017FD2D81B}" type="slidenum">
              <a:rPr lang="en-US" smtClean="0"/>
              <a:pPr/>
              <a:t>12</a:t>
            </a:fld>
            <a:endParaRPr lang="en-US"/>
          </a:p>
        </p:txBody>
      </p:sp>
    </p:spTree>
    <p:extLst>
      <p:ext uri="{BB962C8B-B14F-4D97-AF65-F5344CB8AC3E}">
        <p14:creationId xmlns:p14="http://schemas.microsoft.com/office/powerpoint/2010/main" val="19064654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r>
              <a:rPr lang="en-IE" sz="1300" kern="1200" dirty="0">
                <a:solidFill>
                  <a:schemeClr val="tx1"/>
                </a:solidFill>
                <a:effectLst/>
                <a:latin typeface="+mn-lt"/>
                <a:ea typeface="+mn-ea"/>
                <a:cs typeface="+mn-cs"/>
              </a:rPr>
              <a:t>The U.K referendum became an emotional, not rational, battleground.</a:t>
            </a:r>
          </a:p>
          <a:p>
            <a:r>
              <a:rPr lang="en-IE" sz="1300" kern="1200" dirty="0">
                <a:solidFill>
                  <a:schemeClr val="tx1"/>
                </a:solidFill>
                <a:effectLst/>
                <a:latin typeface="+mn-lt"/>
                <a:ea typeface="+mn-ea"/>
                <a:cs typeface="+mn-cs"/>
              </a:rPr>
              <a:t>Indeed, reason seemed often to be thrown out the window.</a:t>
            </a:r>
          </a:p>
          <a:p>
            <a:r>
              <a:rPr lang="en-IE" sz="1300" kern="1200" dirty="0">
                <a:solidFill>
                  <a:schemeClr val="tx1"/>
                </a:solidFill>
                <a:effectLst/>
                <a:latin typeface="+mn-lt"/>
                <a:ea typeface="+mn-ea"/>
                <a:cs typeface="+mn-cs"/>
              </a:rPr>
              <a:t>Even the Remain strategy was nicknamed Project Fear.</a:t>
            </a:r>
          </a:p>
          <a:p>
            <a:r>
              <a:rPr lang="en-IE" sz="1300" kern="1200" dirty="0">
                <a:solidFill>
                  <a:schemeClr val="tx1"/>
                </a:solidFill>
                <a:effectLst/>
                <a:latin typeface="+mn-lt"/>
                <a:ea typeface="+mn-ea"/>
                <a:cs typeface="+mn-cs"/>
              </a:rPr>
              <a:t>Thus, one of the most important decisions in recent world history with enormous consequences was almost entirely based on visceral and frequently primordial  emotions.</a:t>
            </a:r>
          </a:p>
          <a:p>
            <a:r>
              <a:rPr lang="en-IE" sz="1300" kern="1200" dirty="0">
                <a:solidFill>
                  <a:schemeClr val="tx1"/>
                </a:solidFill>
                <a:effectLst/>
                <a:latin typeface="+mn-lt"/>
                <a:ea typeface="+mn-ea"/>
                <a:cs typeface="+mn-cs"/>
              </a:rPr>
              <a:t>Ditto the 2016 Irish General Election.</a:t>
            </a:r>
          </a:p>
          <a:p>
            <a:endParaRPr lang="en-IE" dirty="0"/>
          </a:p>
        </p:txBody>
      </p:sp>
      <p:sp>
        <p:nvSpPr>
          <p:cNvPr id="4" name="Slide Number Placeholder 3"/>
          <p:cNvSpPr>
            <a:spLocks noGrp="1"/>
          </p:cNvSpPr>
          <p:nvPr>
            <p:ph type="sldNum" sz="quarter" idx="10"/>
          </p:nvPr>
        </p:nvSpPr>
        <p:spPr/>
        <p:txBody>
          <a:bodyPr/>
          <a:lstStyle/>
          <a:p>
            <a:fld id="{7B8A6BAC-B18A-5C41-A4DE-02017FD2D81B}" type="slidenum">
              <a:rPr lang="en-US" smtClean="0"/>
              <a:pPr/>
              <a:t>13</a:t>
            </a:fld>
            <a:endParaRPr lang="en-US"/>
          </a:p>
        </p:txBody>
      </p:sp>
    </p:spTree>
    <p:extLst>
      <p:ext uri="{BB962C8B-B14F-4D97-AF65-F5344CB8AC3E}">
        <p14:creationId xmlns:p14="http://schemas.microsoft.com/office/powerpoint/2010/main" val="77654263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862" y="-31737"/>
            <a:ext cx="8884138" cy="1143000"/>
          </a:xfrm>
          <a:prstGeom prst="rect">
            <a:avLst/>
          </a:prstGeom>
        </p:spPr>
        <p:txBody>
          <a:bodyPr>
            <a:noAutofit/>
          </a:bodyPr>
          <a:lstStyle>
            <a:lvl1pPr algn="l">
              <a:defRPr sz="2500" b="1">
                <a:solidFill>
                  <a:srgbClr val="0092D2"/>
                </a:solidFill>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457200" y="1339500"/>
            <a:ext cx="8229600" cy="4525963"/>
          </a:xfrm>
          <a:prstGeom prst="rect">
            <a:avLst/>
          </a:prstGeom>
        </p:spPr>
        <p:txBody>
          <a:bodyPr>
            <a:noAutofit/>
          </a:bodyPr>
          <a:lstStyle>
            <a:lvl1pPr>
              <a:spcBef>
                <a:spcPts val="438"/>
              </a:spcBef>
              <a:spcAft>
                <a:spcPts val="438"/>
              </a:spcAft>
              <a:buClr>
                <a:srgbClr val="0092D2"/>
              </a:buClr>
              <a:buSzPct val="110000"/>
              <a:buFont typeface="Verdana" pitchFamily="34" charset="0"/>
              <a:buChar char="●"/>
              <a:defRPr sz="1400">
                <a:latin typeface="Verdana" pitchFamily="34" charset="0"/>
                <a:ea typeface="Verdana" pitchFamily="34" charset="0"/>
                <a:cs typeface="Verdana" pitchFamily="34" charset="0"/>
              </a:defRPr>
            </a:lvl1pPr>
            <a:lvl2pPr marL="709031" indent="-272705">
              <a:spcBef>
                <a:spcPts val="438"/>
              </a:spcBef>
              <a:spcAft>
                <a:spcPts val="438"/>
              </a:spcAft>
              <a:buClr>
                <a:schemeClr val="tx1">
                  <a:lumMod val="50000"/>
                  <a:lumOff val="50000"/>
                </a:schemeClr>
              </a:buClr>
              <a:buFont typeface="Wingdings" pitchFamily="2" charset="2"/>
              <a:buChar char="v"/>
              <a:defRPr sz="1400">
                <a:latin typeface="Verdana" pitchFamily="34" charset="0"/>
                <a:ea typeface="Verdana" pitchFamily="34" charset="0"/>
                <a:cs typeface="Verdana" pitchFamily="34" charset="0"/>
              </a:defRPr>
            </a:lvl2pPr>
            <a:lvl3pPr>
              <a:spcBef>
                <a:spcPts val="438"/>
              </a:spcBef>
              <a:spcAft>
                <a:spcPts val="438"/>
              </a:spcAft>
              <a:defRPr sz="1400">
                <a:latin typeface="Verdana" pitchFamily="34" charset="0"/>
                <a:ea typeface="Verdana" pitchFamily="34" charset="0"/>
                <a:cs typeface="Verdana" pitchFamily="34" charset="0"/>
              </a:defRPr>
            </a:lvl3pPr>
            <a:lvl4pPr>
              <a:spcBef>
                <a:spcPts val="438"/>
              </a:spcBef>
              <a:spcAft>
                <a:spcPts val="438"/>
              </a:spcAft>
              <a:defRPr sz="1400">
                <a:latin typeface="Verdana" pitchFamily="34" charset="0"/>
                <a:ea typeface="Verdana" pitchFamily="34" charset="0"/>
                <a:cs typeface="Verdana" pitchFamily="34" charset="0"/>
              </a:defRPr>
            </a:lvl4pPr>
            <a:lvl5pPr>
              <a:spcBef>
                <a:spcPts val="438"/>
              </a:spcBef>
              <a:spcAft>
                <a:spcPts val="438"/>
              </a:spcAft>
              <a:defRPr sz="1400">
                <a:latin typeface="Verdana" pitchFamily="34" charset="0"/>
                <a:ea typeface="Verdana" pitchFamily="34" charset="0"/>
                <a:cs typeface="Verdana" pitchFamily="34" charset="0"/>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GB" noProof="0" dirty="0"/>
          </a:p>
        </p:txBody>
      </p:sp>
      <p:sp>
        <p:nvSpPr>
          <p:cNvPr id="8" name="TextBox 7"/>
          <p:cNvSpPr txBox="1"/>
          <p:nvPr userDrawn="1"/>
        </p:nvSpPr>
        <p:spPr>
          <a:xfrm>
            <a:off x="8639366" y="6432659"/>
            <a:ext cx="429578" cy="265605"/>
          </a:xfrm>
          <a:prstGeom prst="rect">
            <a:avLst/>
          </a:prstGeom>
          <a:noFill/>
        </p:spPr>
        <p:txBody>
          <a:bodyPr wrap="none" lIns="80155" tIns="40078" rIns="80155" bIns="40078" rtlCol="0">
            <a:spAutoFit/>
          </a:bodyPr>
          <a:lstStyle/>
          <a:p>
            <a:pPr algn="r"/>
            <a:fld id="{E76ABE43-F0DC-4733-9EA1-077B108045BC}" type="slidenum">
              <a:rPr lang="en-GB" sz="1200" smtClean="0">
                <a:solidFill>
                  <a:prstClr val="black">
                    <a:lumMod val="50000"/>
                    <a:lumOff val="50000"/>
                  </a:prstClr>
                </a:solidFill>
              </a:rPr>
              <a:pPr algn="r"/>
              <a:t>‹#›</a:t>
            </a:fld>
            <a:endParaRPr lang="en-GB" sz="1200" dirty="0">
              <a:solidFill>
                <a:prstClr val="black">
                  <a:lumMod val="50000"/>
                  <a:lumOff val="50000"/>
                </a:prstClr>
              </a:solidFill>
            </a:endParaRPr>
          </a:p>
        </p:txBody>
      </p:sp>
      <p:pic>
        <p:nvPicPr>
          <p:cNvPr id="6" name="Picture 2" descr="C:\Users\brenda.waldron\Desktop\B&amp;A logo for email.jp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36659" y="6286357"/>
            <a:ext cx="784974" cy="45057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userDrawn="1"/>
        </p:nvSpPr>
        <p:spPr>
          <a:xfrm>
            <a:off x="111336" y="6654591"/>
            <a:ext cx="851187" cy="219448"/>
          </a:xfrm>
          <a:prstGeom prst="rect">
            <a:avLst/>
          </a:prstGeom>
          <a:noFill/>
        </p:spPr>
        <p:txBody>
          <a:bodyPr wrap="none" lIns="80165" tIns="40083" rIns="80165" bIns="40083" rtlCol="0">
            <a:spAutoFit/>
          </a:bodyPr>
          <a:lstStyle/>
          <a:p>
            <a:r>
              <a:rPr lang="en-IE" sz="900" dirty="0"/>
              <a:t>Confidential</a:t>
            </a:r>
          </a:p>
        </p:txBody>
      </p:sp>
    </p:spTree>
    <p:extLst>
      <p:ext uri="{BB962C8B-B14F-4D97-AF65-F5344CB8AC3E}">
        <p14:creationId xmlns:p14="http://schemas.microsoft.com/office/powerpoint/2010/main" val="4217805912"/>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862" y="-31737"/>
            <a:ext cx="8884138" cy="1143000"/>
          </a:xfrm>
          <a:prstGeom prst="rect">
            <a:avLst/>
          </a:prstGeom>
        </p:spPr>
        <p:txBody>
          <a:bodyPr>
            <a:noAutofit/>
          </a:bodyPr>
          <a:lstStyle>
            <a:lvl1pPr algn="l">
              <a:defRPr sz="2500" b="1">
                <a:solidFill>
                  <a:srgbClr val="0092D2"/>
                </a:solidFill>
                <a:latin typeface="Verdana" pitchFamily="34" charset="0"/>
                <a:ea typeface="Verdana" pitchFamily="34" charset="0"/>
                <a:cs typeface="Verdana" pitchFamily="34" charset="0"/>
              </a:defRPr>
            </a:lvl1pPr>
          </a:lstStyle>
          <a:p>
            <a:r>
              <a:rPr lang="en-US" dirty="0"/>
              <a:t>Click to edit Master title style</a:t>
            </a:r>
          </a:p>
        </p:txBody>
      </p:sp>
      <p:sp>
        <p:nvSpPr>
          <p:cNvPr id="3" name="Content Placeholder 2"/>
          <p:cNvSpPr>
            <a:spLocks noGrp="1"/>
          </p:cNvSpPr>
          <p:nvPr>
            <p:ph idx="1"/>
          </p:nvPr>
        </p:nvSpPr>
        <p:spPr>
          <a:xfrm>
            <a:off x="457200" y="1339500"/>
            <a:ext cx="8229600" cy="4525963"/>
          </a:xfrm>
          <a:prstGeom prst="rect">
            <a:avLst/>
          </a:prstGeom>
        </p:spPr>
        <p:txBody>
          <a:bodyPr>
            <a:noAutofit/>
          </a:bodyPr>
          <a:lstStyle>
            <a:lvl1pPr>
              <a:spcBef>
                <a:spcPts val="438"/>
              </a:spcBef>
              <a:spcAft>
                <a:spcPts val="438"/>
              </a:spcAft>
              <a:buClr>
                <a:srgbClr val="0092D2"/>
              </a:buClr>
              <a:buSzPct val="110000"/>
              <a:buFont typeface="Verdana" pitchFamily="34" charset="0"/>
              <a:buChar char="●"/>
              <a:defRPr sz="1400">
                <a:latin typeface="Verdana" pitchFamily="34" charset="0"/>
                <a:ea typeface="Verdana" pitchFamily="34" charset="0"/>
                <a:cs typeface="Verdana" pitchFamily="34" charset="0"/>
              </a:defRPr>
            </a:lvl1pPr>
            <a:lvl2pPr marL="709031" indent="-272705">
              <a:spcBef>
                <a:spcPts val="438"/>
              </a:spcBef>
              <a:spcAft>
                <a:spcPts val="438"/>
              </a:spcAft>
              <a:buClr>
                <a:schemeClr val="tx1">
                  <a:lumMod val="50000"/>
                  <a:lumOff val="50000"/>
                </a:schemeClr>
              </a:buClr>
              <a:buFont typeface="Wingdings" pitchFamily="2" charset="2"/>
              <a:buChar char="v"/>
              <a:defRPr sz="1400">
                <a:latin typeface="Verdana" pitchFamily="34" charset="0"/>
                <a:ea typeface="Verdana" pitchFamily="34" charset="0"/>
                <a:cs typeface="Verdana" pitchFamily="34" charset="0"/>
              </a:defRPr>
            </a:lvl2pPr>
            <a:lvl3pPr>
              <a:spcBef>
                <a:spcPts val="438"/>
              </a:spcBef>
              <a:spcAft>
                <a:spcPts val="438"/>
              </a:spcAft>
              <a:defRPr sz="1400">
                <a:latin typeface="Verdana" pitchFamily="34" charset="0"/>
                <a:ea typeface="Verdana" pitchFamily="34" charset="0"/>
                <a:cs typeface="Verdana" pitchFamily="34" charset="0"/>
              </a:defRPr>
            </a:lvl3pPr>
            <a:lvl4pPr>
              <a:spcBef>
                <a:spcPts val="438"/>
              </a:spcBef>
              <a:spcAft>
                <a:spcPts val="438"/>
              </a:spcAft>
              <a:defRPr sz="1400">
                <a:latin typeface="Verdana" pitchFamily="34" charset="0"/>
                <a:ea typeface="Verdana" pitchFamily="34" charset="0"/>
                <a:cs typeface="Verdana" pitchFamily="34" charset="0"/>
              </a:defRPr>
            </a:lvl4pPr>
            <a:lvl5pPr>
              <a:spcBef>
                <a:spcPts val="438"/>
              </a:spcBef>
              <a:spcAft>
                <a:spcPts val="438"/>
              </a:spcAft>
              <a:defRPr sz="1400">
                <a:latin typeface="Verdana" pitchFamily="34" charset="0"/>
                <a:ea typeface="Verdana" pitchFamily="34" charset="0"/>
                <a:cs typeface="Verdana" pitchFamily="34" charset="0"/>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GB" noProof="0" dirty="0"/>
          </a:p>
        </p:txBody>
      </p:sp>
      <p:pic>
        <p:nvPicPr>
          <p:cNvPr id="7" name="Picture 6" descr="B&amp;A_logo grey with ampersand colour-07.jp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36660" y="6302065"/>
            <a:ext cx="750679" cy="430898"/>
          </a:xfrm>
          <a:prstGeom prst="rect">
            <a:avLst/>
          </a:prstGeom>
        </p:spPr>
      </p:pic>
      <p:sp>
        <p:nvSpPr>
          <p:cNvPr id="8" name="TextBox 7"/>
          <p:cNvSpPr txBox="1"/>
          <p:nvPr userDrawn="1"/>
        </p:nvSpPr>
        <p:spPr>
          <a:xfrm>
            <a:off x="8639366" y="6432659"/>
            <a:ext cx="429578" cy="265605"/>
          </a:xfrm>
          <a:prstGeom prst="rect">
            <a:avLst/>
          </a:prstGeom>
          <a:noFill/>
        </p:spPr>
        <p:txBody>
          <a:bodyPr wrap="none" lIns="80155" tIns="40078" rIns="80155" bIns="40078" rtlCol="0">
            <a:spAutoFit/>
          </a:bodyPr>
          <a:lstStyle/>
          <a:p>
            <a:pPr algn="r"/>
            <a:fld id="{E76ABE43-F0DC-4733-9EA1-077B108045BC}" type="slidenum">
              <a:rPr lang="en-GB" sz="1200" smtClean="0">
                <a:solidFill>
                  <a:prstClr val="black">
                    <a:lumMod val="50000"/>
                    <a:lumOff val="50000"/>
                  </a:prstClr>
                </a:solidFill>
              </a:rPr>
              <a:pPr algn="r"/>
              <a:t>‹#›</a:t>
            </a:fld>
            <a:endParaRPr lang="en-GB" sz="1200" dirty="0">
              <a:solidFill>
                <a:prstClr val="black">
                  <a:lumMod val="50000"/>
                  <a:lumOff val="50000"/>
                </a:prstClr>
              </a:solidFill>
            </a:endParaRPr>
          </a:p>
        </p:txBody>
      </p:sp>
    </p:spTree>
    <p:extLst>
      <p:ext uri="{BB962C8B-B14F-4D97-AF65-F5344CB8AC3E}">
        <p14:creationId xmlns:p14="http://schemas.microsoft.com/office/powerpoint/2010/main" val="506369788"/>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pic>
        <p:nvPicPr>
          <p:cNvPr id="3" name="Picture 2" descr="THANK YOU.jp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pic>
        <p:nvPicPr>
          <p:cNvPr id="5" name="Picture 4" descr="B&amp;A_Logo_outlined_for PP.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7249" y="5669152"/>
            <a:ext cx="1447225" cy="771162"/>
          </a:xfrm>
          <a:prstGeom prst="rect">
            <a:avLst/>
          </a:prstGeom>
        </p:spPr>
      </p:pic>
    </p:spTree>
    <p:extLst>
      <p:ext uri="{BB962C8B-B14F-4D97-AF65-F5344CB8AC3E}">
        <p14:creationId xmlns:p14="http://schemas.microsoft.com/office/powerpoint/2010/main" val="9689727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862" y="-31737"/>
            <a:ext cx="8884138" cy="1143000"/>
          </a:xfrm>
          <a:prstGeom prst="rect">
            <a:avLst/>
          </a:prstGeom>
        </p:spPr>
        <p:txBody>
          <a:bodyPr>
            <a:noAutofit/>
          </a:bodyPr>
          <a:lstStyle>
            <a:lvl1pPr algn="l">
              <a:defRPr sz="2500" b="1">
                <a:solidFill>
                  <a:srgbClr val="0092D2"/>
                </a:solidFill>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457200" y="1339500"/>
            <a:ext cx="8229600" cy="4525963"/>
          </a:xfrm>
          <a:prstGeom prst="rect">
            <a:avLst/>
          </a:prstGeom>
        </p:spPr>
        <p:txBody>
          <a:bodyPr>
            <a:noAutofit/>
          </a:bodyPr>
          <a:lstStyle>
            <a:lvl1pPr>
              <a:spcBef>
                <a:spcPts val="438"/>
              </a:spcBef>
              <a:spcAft>
                <a:spcPts val="438"/>
              </a:spcAft>
              <a:buClr>
                <a:srgbClr val="0092D2"/>
              </a:buClr>
              <a:buSzPct val="110000"/>
              <a:buFont typeface="Verdana" pitchFamily="34" charset="0"/>
              <a:buChar char="●"/>
              <a:defRPr sz="1400">
                <a:latin typeface="Verdana" pitchFamily="34" charset="0"/>
                <a:ea typeface="Verdana" pitchFamily="34" charset="0"/>
                <a:cs typeface="Verdana" pitchFamily="34" charset="0"/>
              </a:defRPr>
            </a:lvl1pPr>
            <a:lvl2pPr marL="709031" indent="-272705">
              <a:spcBef>
                <a:spcPts val="438"/>
              </a:spcBef>
              <a:spcAft>
                <a:spcPts val="438"/>
              </a:spcAft>
              <a:buClr>
                <a:schemeClr val="tx1">
                  <a:lumMod val="50000"/>
                  <a:lumOff val="50000"/>
                </a:schemeClr>
              </a:buClr>
              <a:buFont typeface="Wingdings" pitchFamily="2" charset="2"/>
              <a:buChar char="v"/>
              <a:defRPr sz="1400">
                <a:latin typeface="Verdana" pitchFamily="34" charset="0"/>
                <a:ea typeface="Verdana" pitchFamily="34" charset="0"/>
                <a:cs typeface="Verdana" pitchFamily="34" charset="0"/>
              </a:defRPr>
            </a:lvl2pPr>
            <a:lvl3pPr>
              <a:spcBef>
                <a:spcPts val="438"/>
              </a:spcBef>
              <a:spcAft>
                <a:spcPts val="438"/>
              </a:spcAft>
              <a:defRPr sz="1400">
                <a:latin typeface="Verdana" pitchFamily="34" charset="0"/>
                <a:ea typeface="Verdana" pitchFamily="34" charset="0"/>
                <a:cs typeface="Verdana" pitchFamily="34" charset="0"/>
              </a:defRPr>
            </a:lvl3pPr>
            <a:lvl4pPr>
              <a:spcBef>
                <a:spcPts val="438"/>
              </a:spcBef>
              <a:spcAft>
                <a:spcPts val="438"/>
              </a:spcAft>
              <a:defRPr sz="1400">
                <a:latin typeface="Verdana" pitchFamily="34" charset="0"/>
                <a:ea typeface="Verdana" pitchFamily="34" charset="0"/>
                <a:cs typeface="Verdana" pitchFamily="34" charset="0"/>
              </a:defRPr>
            </a:lvl4pPr>
            <a:lvl5pPr>
              <a:spcBef>
                <a:spcPts val="438"/>
              </a:spcBef>
              <a:spcAft>
                <a:spcPts val="438"/>
              </a:spcAft>
              <a:defRPr sz="1400">
                <a:latin typeface="Verdana" pitchFamily="34" charset="0"/>
                <a:ea typeface="Verdana" pitchFamily="34" charset="0"/>
                <a:cs typeface="Verdana" pitchFamily="34" charset="0"/>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GB" noProof="0" dirty="0"/>
          </a:p>
        </p:txBody>
      </p:sp>
      <p:sp>
        <p:nvSpPr>
          <p:cNvPr id="8" name="TextBox 7"/>
          <p:cNvSpPr txBox="1"/>
          <p:nvPr userDrawn="1"/>
        </p:nvSpPr>
        <p:spPr>
          <a:xfrm>
            <a:off x="8639366" y="6432659"/>
            <a:ext cx="429578" cy="265605"/>
          </a:xfrm>
          <a:prstGeom prst="rect">
            <a:avLst/>
          </a:prstGeom>
          <a:noFill/>
        </p:spPr>
        <p:txBody>
          <a:bodyPr wrap="none" lIns="80155" tIns="40078" rIns="80155" bIns="40078" rtlCol="0">
            <a:spAutoFit/>
          </a:bodyPr>
          <a:lstStyle/>
          <a:p>
            <a:pPr algn="r"/>
            <a:fld id="{E76ABE43-F0DC-4733-9EA1-077B108045BC}" type="slidenum">
              <a:rPr lang="en-GB" sz="1200" smtClean="0">
                <a:solidFill>
                  <a:prstClr val="black">
                    <a:lumMod val="50000"/>
                    <a:lumOff val="50000"/>
                  </a:prstClr>
                </a:solidFill>
              </a:rPr>
              <a:pPr algn="r"/>
              <a:t>‹#›</a:t>
            </a:fld>
            <a:endParaRPr lang="en-GB" sz="1200" dirty="0">
              <a:solidFill>
                <a:prstClr val="black">
                  <a:lumMod val="50000"/>
                  <a:lumOff val="50000"/>
                </a:prstClr>
              </a:solidFill>
            </a:endParaRPr>
          </a:p>
        </p:txBody>
      </p:sp>
      <p:pic>
        <p:nvPicPr>
          <p:cNvPr id="6" name="Picture 2" descr="C:\Users\brenda.waldron\Desktop\B&amp;A logo for email.jp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36659" y="6286357"/>
            <a:ext cx="784974" cy="45057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userDrawn="1"/>
        </p:nvSpPr>
        <p:spPr>
          <a:xfrm>
            <a:off x="111336" y="6654591"/>
            <a:ext cx="851187" cy="219448"/>
          </a:xfrm>
          <a:prstGeom prst="rect">
            <a:avLst/>
          </a:prstGeom>
          <a:noFill/>
        </p:spPr>
        <p:txBody>
          <a:bodyPr wrap="none" lIns="80165" tIns="40083" rIns="80165" bIns="40083" rtlCol="0">
            <a:spAutoFit/>
          </a:bodyPr>
          <a:lstStyle/>
          <a:p>
            <a:r>
              <a:rPr lang="en-IE" sz="900" dirty="0">
                <a:solidFill>
                  <a:prstClr val="black"/>
                </a:solidFill>
              </a:rPr>
              <a:t>Confidential</a:t>
            </a:r>
          </a:p>
        </p:txBody>
      </p:sp>
    </p:spTree>
    <p:extLst>
      <p:ext uri="{BB962C8B-B14F-4D97-AF65-F5344CB8AC3E}">
        <p14:creationId xmlns:p14="http://schemas.microsoft.com/office/powerpoint/2010/main" val="2189562553"/>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862" y="-31737"/>
            <a:ext cx="8884138" cy="1143000"/>
          </a:xfrm>
          <a:prstGeom prst="rect">
            <a:avLst/>
          </a:prstGeom>
        </p:spPr>
        <p:txBody>
          <a:bodyPr>
            <a:noAutofit/>
          </a:bodyPr>
          <a:lstStyle>
            <a:lvl1pPr algn="l">
              <a:defRPr sz="2500" b="1">
                <a:solidFill>
                  <a:srgbClr val="0092D2"/>
                </a:solidFill>
                <a:latin typeface="Verdana" pitchFamily="34" charset="0"/>
                <a:ea typeface="Verdana" pitchFamily="34" charset="0"/>
                <a:cs typeface="Verdana" pitchFamily="34" charset="0"/>
              </a:defRPr>
            </a:lvl1pPr>
          </a:lstStyle>
          <a:p>
            <a:r>
              <a:rPr lang="en-US" dirty="0"/>
              <a:t>Click to edit Master title style</a:t>
            </a:r>
          </a:p>
        </p:txBody>
      </p:sp>
      <p:sp>
        <p:nvSpPr>
          <p:cNvPr id="3" name="Content Placeholder 2"/>
          <p:cNvSpPr>
            <a:spLocks noGrp="1"/>
          </p:cNvSpPr>
          <p:nvPr>
            <p:ph idx="1"/>
          </p:nvPr>
        </p:nvSpPr>
        <p:spPr>
          <a:xfrm>
            <a:off x="457200" y="1339500"/>
            <a:ext cx="8229600" cy="4525963"/>
          </a:xfrm>
          <a:prstGeom prst="rect">
            <a:avLst/>
          </a:prstGeom>
        </p:spPr>
        <p:txBody>
          <a:bodyPr>
            <a:noAutofit/>
          </a:bodyPr>
          <a:lstStyle>
            <a:lvl1pPr>
              <a:spcBef>
                <a:spcPts val="438"/>
              </a:spcBef>
              <a:spcAft>
                <a:spcPts val="438"/>
              </a:spcAft>
              <a:buClr>
                <a:srgbClr val="0092D2"/>
              </a:buClr>
              <a:buSzPct val="110000"/>
              <a:buFont typeface="Verdana" pitchFamily="34" charset="0"/>
              <a:buChar char="●"/>
              <a:defRPr sz="1400">
                <a:latin typeface="Verdana" pitchFamily="34" charset="0"/>
                <a:ea typeface="Verdana" pitchFamily="34" charset="0"/>
                <a:cs typeface="Verdana" pitchFamily="34" charset="0"/>
              </a:defRPr>
            </a:lvl1pPr>
            <a:lvl2pPr marL="709031" indent="-272705">
              <a:spcBef>
                <a:spcPts val="438"/>
              </a:spcBef>
              <a:spcAft>
                <a:spcPts val="438"/>
              </a:spcAft>
              <a:buClr>
                <a:schemeClr val="tx1">
                  <a:lumMod val="50000"/>
                  <a:lumOff val="50000"/>
                </a:schemeClr>
              </a:buClr>
              <a:buFont typeface="Wingdings" pitchFamily="2" charset="2"/>
              <a:buChar char="v"/>
              <a:defRPr sz="1400">
                <a:latin typeface="Verdana" pitchFamily="34" charset="0"/>
                <a:ea typeface="Verdana" pitchFamily="34" charset="0"/>
                <a:cs typeface="Verdana" pitchFamily="34" charset="0"/>
              </a:defRPr>
            </a:lvl2pPr>
            <a:lvl3pPr>
              <a:spcBef>
                <a:spcPts val="438"/>
              </a:spcBef>
              <a:spcAft>
                <a:spcPts val="438"/>
              </a:spcAft>
              <a:defRPr sz="1400">
                <a:latin typeface="Verdana" pitchFamily="34" charset="0"/>
                <a:ea typeface="Verdana" pitchFamily="34" charset="0"/>
                <a:cs typeface="Verdana" pitchFamily="34" charset="0"/>
              </a:defRPr>
            </a:lvl3pPr>
            <a:lvl4pPr>
              <a:spcBef>
                <a:spcPts val="438"/>
              </a:spcBef>
              <a:spcAft>
                <a:spcPts val="438"/>
              </a:spcAft>
              <a:defRPr sz="1400">
                <a:latin typeface="Verdana" pitchFamily="34" charset="0"/>
                <a:ea typeface="Verdana" pitchFamily="34" charset="0"/>
                <a:cs typeface="Verdana" pitchFamily="34" charset="0"/>
              </a:defRPr>
            </a:lvl4pPr>
            <a:lvl5pPr>
              <a:spcBef>
                <a:spcPts val="438"/>
              </a:spcBef>
              <a:spcAft>
                <a:spcPts val="438"/>
              </a:spcAft>
              <a:defRPr sz="1400">
                <a:latin typeface="Verdana" pitchFamily="34" charset="0"/>
                <a:ea typeface="Verdana" pitchFamily="34" charset="0"/>
                <a:cs typeface="Verdana" pitchFamily="34" charset="0"/>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GB" noProof="0" dirty="0"/>
          </a:p>
        </p:txBody>
      </p:sp>
      <p:pic>
        <p:nvPicPr>
          <p:cNvPr id="7" name="Picture 6" descr="B&amp;A_logo grey with ampersand colour-07.jp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36660" y="6302065"/>
            <a:ext cx="750679" cy="430898"/>
          </a:xfrm>
          <a:prstGeom prst="rect">
            <a:avLst/>
          </a:prstGeom>
        </p:spPr>
      </p:pic>
      <p:sp>
        <p:nvSpPr>
          <p:cNvPr id="8" name="TextBox 7"/>
          <p:cNvSpPr txBox="1"/>
          <p:nvPr userDrawn="1"/>
        </p:nvSpPr>
        <p:spPr>
          <a:xfrm>
            <a:off x="8639366" y="6432659"/>
            <a:ext cx="429578" cy="265605"/>
          </a:xfrm>
          <a:prstGeom prst="rect">
            <a:avLst/>
          </a:prstGeom>
          <a:noFill/>
        </p:spPr>
        <p:txBody>
          <a:bodyPr wrap="none" lIns="80155" tIns="40078" rIns="80155" bIns="40078" rtlCol="0">
            <a:spAutoFit/>
          </a:bodyPr>
          <a:lstStyle/>
          <a:p>
            <a:pPr algn="r"/>
            <a:fld id="{E76ABE43-F0DC-4733-9EA1-077B108045BC}" type="slidenum">
              <a:rPr lang="en-GB" sz="1200" smtClean="0">
                <a:solidFill>
                  <a:prstClr val="black">
                    <a:lumMod val="50000"/>
                    <a:lumOff val="50000"/>
                  </a:prstClr>
                </a:solidFill>
              </a:rPr>
              <a:pPr algn="r"/>
              <a:t>‹#›</a:t>
            </a:fld>
            <a:endParaRPr lang="en-GB" sz="1200" dirty="0">
              <a:solidFill>
                <a:prstClr val="black">
                  <a:lumMod val="50000"/>
                  <a:lumOff val="50000"/>
                </a:prstClr>
              </a:solidFill>
            </a:endParaRPr>
          </a:p>
        </p:txBody>
      </p:sp>
    </p:spTree>
    <p:extLst>
      <p:ext uri="{BB962C8B-B14F-4D97-AF65-F5344CB8AC3E}">
        <p14:creationId xmlns:p14="http://schemas.microsoft.com/office/powerpoint/2010/main" val="1447070122"/>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pic>
        <p:nvPicPr>
          <p:cNvPr id="3" name="Picture 2" descr="THANK YOU.jp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pic>
        <p:nvPicPr>
          <p:cNvPr id="5" name="Picture 4" descr="B&amp;A_Logo_outlined_for PP.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7249" y="5669152"/>
            <a:ext cx="1447225" cy="771162"/>
          </a:xfrm>
          <a:prstGeom prst="rect">
            <a:avLst/>
          </a:prstGeom>
        </p:spPr>
      </p:pic>
    </p:spTree>
    <p:extLst>
      <p:ext uri="{BB962C8B-B14F-4D97-AF65-F5344CB8AC3E}">
        <p14:creationId xmlns:p14="http://schemas.microsoft.com/office/powerpoint/2010/main" val="9463439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13" name="Picture Placeholder 8"/>
          <p:cNvSpPr>
            <a:spLocks noGrp="1"/>
          </p:cNvSpPr>
          <p:nvPr>
            <p:ph type="pic" sz="quarter" idx="13"/>
          </p:nvPr>
        </p:nvSpPr>
        <p:spPr>
          <a:xfrm>
            <a:off x="648242" y="1632448"/>
            <a:ext cx="8044445" cy="4234955"/>
          </a:xfrm>
          <a:prstGeom prst="rect">
            <a:avLst/>
          </a:prstGeom>
        </p:spPr>
        <p:txBody>
          <a:bodyPr lIns="87233" tIns="43615" rIns="87233" bIns="43615"/>
          <a:lstStyle/>
          <a:p>
            <a:r>
              <a:rPr lang="en-US"/>
              <a:t>Click icon to add picture</a:t>
            </a:r>
          </a:p>
        </p:txBody>
      </p:sp>
      <p:sp>
        <p:nvSpPr>
          <p:cNvPr id="8" name="Slide Number Placeholder 5"/>
          <p:cNvSpPr>
            <a:spLocks noGrp="1"/>
          </p:cNvSpPr>
          <p:nvPr>
            <p:ph type="sldNum" sz="quarter" idx="4"/>
          </p:nvPr>
        </p:nvSpPr>
        <p:spPr>
          <a:xfrm>
            <a:off x="6723210" y="6054733"/>
            <a:ext cx="1969477" cy="365125"/>
          </a:xfrm>
          <a:prstGeom prst="rect">
            <a:avLst/>
          </a:prstGeom>
        </p:spPr>
        <p:txBody>
          <a:bodyPr vert="horz" lIns="87233" tIns="43615" rIns="87233" bIns="43615" rtlCol="0" anchor="ctr"/>
          <a:lstStyle>
            <a:lvl1pPr algn="r">
              <a:defRPr sz="1100">
                <a:solidFill>
                  <a:srgbClr val="068FC4"/>
                </a:solidFill>
                <a:latin typeface="Vectora LH Black"/>
                <a:cs typeface="Vectora LH Black"/>
              </a:defRPr>
            </a:lvl1pPr>
          </a:lstStyle>
          <a:p>
            <a:fld id="{FDF4FFE2-6B85-2B4D-801E-538673A10BBF}" type="slidenum">
              <a:rPr lang="en-US" smtClean="0"/>
              <a:pPr/>
              <a:t>‹#›</a:t>
            </a:fld>
            <a:endParaRPr lang="en-US" dirty="0"/>
          </a:p>
        </p:txBody>
      </p:sp>
      <p:pic>
        <p:nvPicPr>
          <p:cNvPr id="2" name="Picture 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36658" y="6343788"/>
            <a:ext cx="778420" cy="415355"/>
          </a:xfrm>
          <a:prstGeom prst="rect">
            <a:avLst/>
          </a:prstGeom>
        </p:spPr>
      </p:pic>
    </p:spTree>
    <p:extLst>
      <p:ext uri="{BB962C8B-B14F-4D97-AF65-F5344CB8AC3E}">
        <p14:creationId xmlns:p14="http://schemas.microsoft.com/office/powerpoint/2010/main" val="1504101353"/>
      </p:ext>
    </p:extLst>
  </p:cSld>
  <p:clrMapOvr>
    <a:masterClrMapping/>
  </p:clrMapOvr>
  <p:transition spd="slow">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13" name="Picture Placeholder 8"/>
          <p:cNvSpPr>
            <a:spLocks noGrp="1"/>
          </p:cNvSpPr>
          <p:nvPr>
            <p:ph type="pic" sz="quarter" idx="13"/>
          </p:nvPr>
        </p:nvSpPr>
        <p:spPr>
          <a:xfrm>
            <a:off x="648242" y="1632448"/>
            <a:ext cx="8044445" cy="4234955"/>
          </a:xfrm>
          <a:prstGeom prst="rect">
            <a:avLst/>
          </a:prstGeom>
        </p:spPr>
        <p:txBody>
          <a:bodyPr lIns="87233" tIns="43615" rIns="87233" bIns="43615"/>
          <a:lstStyle/>
          <a:p>
            <a:r>
              <a:rPr lang="en-US"/>
              <a:t>Click icon to add picture</a:t>
            </a:r>
          </a:p>
        </p:txBody>
      </p:sp>
      <p:sp>
        <p:nvSpPr>
          <p:cNvPr id="8" name="Slide Number Placeholder 5"/>
          <p:cNvSpPr>
            <a:spLocks noGrp="1"/>
          </p:cNvSpPr>
          <p:nvPr>
            <p:ph type="sldNum" sz="quarter" idx="4"/>
          </p:nvPr>
        </p:nvSpPr>
        <p:spPr>
          <a:xfrm>
            <a:off x="6723210" y="6054733"/>
            <a:ext cx="1969477" cy="365125"/>
          </a:xfrm>
          <a:prstGeom prst="rect">
            <a:avLst/>
          </a:prstGeom>
        </p:spPr>
        <p:txBody>
          <a:bodyPr vert="horz" lIns="87233" tIns="43615" rIns="87233" bIns="43615" rtlCol="0" anchor="ctr"/>
          <a:lstStyle>
            <a:lvl1pPr algn="r">
              <a:defRPr sz="1100">
                <a:solidFill>
                  <a:srgbClr val="068FC4"/>
                </a:solidFill>
                <a:latin typeface="Vectora LH Black"/>
                <a:cs typeface="Vectora LH Black"/>
              </a:defRPr>
            </a:lvl1pPr>
          </a:lstStyle>
          <a:p>
            <a:fld id="{FDF4FFE2-6B85-2B4D-801E-538673A10BBF}" type="slidenum">
              <a:rPr lang="en-US" smtClean="0"/>
              <a:pPr/>
              <a:t>‹#›</a:t>
            </a:fld>
            <a:endParaRPr lang="en-US" dirty="0"/>
          </a:p>
        </p:txBody>
      </p:sp>
      <p:pic>
        <p:nvPicPr>
          <p:cNvPr id="2" name="Picture 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36658" y="6343788"/>
            <a:ext cx="778420" cy="415355"/>
          </a:xfrm>
          <a:prstGeom prst="rect">
            <a:avLst/>
          </a:prstGeom>
        </p:spPr>
      </p:pic>
    </p:spTree>
    <p:extLst>
      <p:ext uri="{BB962C8B-B14F-4D97-AF65-F5344CB8AC3E}">
        <p14:creationId xmlns:p14="http://schemas.microsoft.com/office/powerpoint/2010/main" val="1426690133"/>
      </p:ext>
    </p:extLst>
  </p:cSld>
  <p:clrMapOvr>
    <a:masterClrMapping/>
  </p:clrMapOvr>
  <p:transition spd="slow">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024226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theme" Target="../theme/theme2.xml"/><Relationship Id="rId5" Type="http://schemas.openxmlformats.org/officeDocument/2006/relationships/slideLayout" Target="../slideLayouts/slideLayout8.xml"/><Relationship Id="rId4"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677" y="274955"/>
            <a:ext cx="8228649" cy="607466"/>
          </a:xfrm>
          <a:prstGeom prst="rect">
            <a:avLst/>
          </a:prstGeom>
        </p:spPr>
        <p:txBody>
          <a:bodyPr vert="horz" lIns="80155" tIns="40078" rIns="80155" bIns="40078" rtlCol="0" anchor="ctr">
            <a:normAutofit/>
          </a:bodyPr>
          <a:lstStyle/>
          <a:p>
            <a:r>
              <a:rPr lang="en-US"/>
              <a:t>Click to edit Master title style</a:t>
            </a:r>
            <a:endParaRPr lang="en-IE" dirty="0"/>
          </a:p>
        </p:txBody>
      </p:sp>
      <p:sp>
        <p:nvSpPr>
          <p:cNvPr id="3" name="Text Placeholder 2"/>
          <p:cNvSpPr>
            <a:spLocks noGrp="1"/>
          </p:cNvSpPr>
          <p:nvPr>
            <p:ph type="body" idx="1"/>
          </p:nvPr>
        </p:nvSpPr>
        <p:spPr>
          <a:xfrm>
            <a:off x="457677" y="1600777"/>
            <a:ext cx="8228649" cy="4525935"/>
          </a:xfrm>
          <a:prstGeom prst="rect">
            <a:avLst/>
          </a:prstGeom>
        </p:spPr>
        <p:txBody>
          <a:bodyPr vert="horz" lIns="80155" tIns="40078" rIns="80155" bIns="40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dirty="0"/>
          </a:p>
        </p:txBody>
      </p:sp>
      <p:sp>
        <p:nvSpPr>
          <p:cNvPr id="4" name="Date Placeholder 3"/>
          <p:cNvSpPr>
            <a:spLocks noGrp="1"/>
          </p:cNvSpPr>
          <p:nvPr>
            <p:ph type="dt" sz="half" idx="2"/>
          </p:nvPr>
        </p:nvSpPr>
        <p:spPr>
          <a:xfrm>
            <a:off x="457676" y="6357038"/>
            <a:ext cx="2133554" cy="364206"/>
          </a:xfrm>
          <a:prstGeom prst="rect">
            <a:avLst/>
          </a:prstGeom>
        </p:spPr>
        <p:txBody>
          <a:bodyPr vert="horz" lIns="80155" tIns="40078" rIns="80155" bIns="40078" rtlCol="0" anchor="ctr"/>
          <a:lstStyle>
            <a:lvl1pPr algn="l">
              <a:defRPr sz="1100">
                <a:solidFill>
                  <a:schemeClr val="tx1">
                    <a:tint val="75000"/>
                  </a:schemeClr>
                </a:solidFill>
              </a:defRPr>
            </a:lvl1pPr>
          </a:lstStyle>
          <a:p>
            <a:fld id="{730E75A0-1FD5-43E9-B23A-0C9BDE8B77C3}" type="datetimeFigureOut">
              <a:rPr lang="en-IE" smtClean="0"/>
              <a:pPr/>
              <a:t>18/10/2016</a:t>
            </a:fld>
            <a:endParaRPr lang="en-IE"/>
          </a:p>
        </p:txBody>
      </p:sp>
      <p:sp>
        <p:nvSpPr>
          <p:cNvPr id="5" name="Footer Placeholder 4"/>
          <p:cNvSpPr>
            <a:spLocks noGrp="1"/>
          </p:cNvSpPr>
          <p:nvPr>
            <p:ph type="ftr" sz="quarter" idx="3"/>
          </p:nvPr>
        </p:nvSpPr>
        <p:spPr>
          <a:xfrm>
            <a:off x="3123600" y="6357038"/>
            <a:ext cx="2896800" cy="364206"/>
          </a:xfrm>
          <a:prstGeom prst="rect">
            <a:avLst/>
          </a:prstGeom>
        </p:spPr>
        <p:txBody>
          <a:bodyPr vert="horz" lIns="80155" tIns="40078" rIns="80155" bIns="40078" rtlCol="0" anchor="ctr"/>
          <a:lstStyle>
            <a:lvl1pPr algn="ctr">
              <a:defRPr sz="1100">
                <a:solidFill>
                  <a:schemeClr val="tx1">
                    <a:tint val="75000"/>
                  </a:schemeClr>
                </a:solidFill>
              </a:defRPr>
            </a:lvl1pPr>
          </a:lstStyle>
          <a:p>
            <a:endParaRPr lang="en-IE"/>
          </a:p>
        </p:txBody>
      </p:sp>
      <p:sp>
        <p:nvSpPr>
          <p:cNvPr id="6" name="Slide Number Placeholder 5"/>
          <p:cNvSpPr>
            <a:spLocks noGrp="1"/>
          </p:cNvSpPr>
          <p:nvPr>
            <p:ph type="sldNum" sz="quarter" idx="4"/>
          </p:nvPr>
        </p:nvSpPr>
        <p:spPr>
          <a:xfrm>
            <a:off x="6552770" y="6357038"/>
            <a:ext cx="2133554" cy="364206"/>
          </a:xfrm>
          <a:prstGeom prst="rect">
            <a:avLst/>
          </a:prstGeom>
        </p:spPr>
        <p:txBody>
          <a:bodyPr vert="horz" lIns="80155" tIns="40078" rIns="80155" bIns="40078" rtlCol="0" anchor="ctr"/>
          <a:lstStyle>
            <a:lvl1pPr algn="r">
              <a:defRPr sz="1100">
                <a:solidFill>
                  <a:schemeClr val="tx1">
                    <a:tint val="75000"/>
                  </a:schemeClr>
                </a:solidFill>
              </a:defRPr>
            </a:lvl1pPr>
          </a:lstStyle>
          <a:p>
            <a:fld id="{912C70CE-909F-4BAF-90C1-E6DBC07CA283}" type="slidenum">
              <a:rPr lang="en-IE" smtClean="0"/>
              <a:pPr/>
              <a:t>‹#›</a:t>
            </a:fld>
            <a:endParaRPr lang="en-IE"/>
          </a:p>
        </p:txBody>
      </p:sp>
    </p:spTree>
    <p:extLst>
      <p:ext uri="{BB962C8B-B14F-4D97-AF65-F5344CB8AC3E}">
        <p14:creationId xmlns:p14="http://schemas.microsoft.com/office/powerpoint/2010/main" val="2653749372"/>
      </p:ext>
    </p:extLst>
  </p:cSld>
  <p:clrMap bg1="lt1" tx1="dk1" bg2="lt2" tx2="dk2" accent1="accent1" accent2="accent2" accent3="accent3" accent4="accent4" accent5="accent5" accent6="accent6" hlink="hlink" folHlink="folHlink"/>
  <p:sldLayoutIdLst>
    <p:sldLayoutId id="2147483656" r:id="rId1"/>
    <p:sldLayoutId id="2147483690" r:id="rId2"/>
    <p:sldLayoutId id="2147483689" r:id="rId3"/>
  </p:sldLayoutIdLst>
  <p:hf hdr="0" ftr="0" dt="0"/>
  <p:txStyles>
    <p:titleStyle>
      <a:lvl1pPr algn="l" defTabSz="436327" rtl="0" eaLnBrk="1" latinLnBrk="0" hangingPunct="1">
        <a:spcBef>
          <a:spcPct val="0"/>
        </a:spcBef>
        <a:buNone/>
        <a:defRPr sz="2500" b="1" kern="1200">
          <a:solidFill>
            <a:srgbClr val="068FC4"/>
          </a:solidFill>
          <a:latin typeface="Verdana" pitchFamily="34" charset="0"/>
          <a:ea typeface="Verdana" pitchFamily="34" charset="0"/>
          <a:cs typeface="Verdana" pitchFamily="34" charset="0"/>
        </a:defRPr>
      </a:lvl1pPr>
    </p:titleStyle>
    <p:bodyStyle>
      <a:lvl1pPr marL="327245" indent="-327245" algn="l" defTabSz="436327" rtl="0" eaLnBrk="1" latinLnBrk="0" hangingPunct="1">
        <a:spcBef>
          <a:spcPct val="20000"/>
        </a:spcBef>
        <a:buClr>
          <a:srgbClr val="068FC4"/>
        </a:buClr>
        <a:buSzPct val="110000"/>
        <a:buFont typeface="Verdana" pitchFamily="34" charset="0"/>
        <a:buChar char="•"/>
        <a:defRPr sz="1400" kern="1200">
          <a:solidFill>
            <a:schemeClr val="tx1"/>
          </a:solidFill>
          <a:latin typeface="Verdana" pitchFamily="34" charset="0"/>
          <a:ea typeface="Verdana" pitchFamily="34" charset="0"/>
          <a:cs typeface="Verdana" pitchFamily="34" charset="0"/>
        </a:defRPr>
      </a:lvl1pPr>
      <a:lvl2pPr marL="709031" indent="-272705" algn="l" defTabSz="436327" rtl="0" eaLnBrk="1" latinLnBrk="0" hangingPunct="1">
        <a:spcBef>
          <a:spcPct val="20000"/>
        </a:spcBef>
        <a:buClr>
          <a:schemeClr val="tx1">
            <a:lumMod val="85000"/>
            <a:lumOff val="15000"/>
          </a:schemeClr>
        </a:buClr>
        <a:buSzPct val="90000"/>
        <a:buFont typeface="Wingdings" pitchFamily="2" charset="2"/>
        <a:buChar char="v"/>
        <a:defRPr sz="1400" kern="1200">
          <a:solidFill>
            <a:schemeClr val="tx1"/>
          </a:solidFill>
          <a:latin typeface="Verdana" pitchFamily="34" charset="0"/>
          <a:ea typeface="Verdana" pitchFamily="34" charset="0"/>
          <a:cs typeface="Verdana" pitchFamily="34" charset="0"/>
        </a:defRPr>
      </a:lvl2pPr>
      <a:lvl3pPr marL="1090816" indent="-218163" algn="l" defTabSz="436327" rtl="0" eaLnBrk="1" latinLnBrk="0" hangingPunct="1">
        <a:spcBef>
          <a:spcPct val="20000"/>
        </a:spcBef>
        <a:buClr>
          <a:schemeClr val="tx1">
            <a:lumMod val="50000"/>
            <a:lumOff val="50000"/>
          </a:schemeClr>
        </a:buClr>
        <a:buFont typeface="Wingdings" pitchFamily="2" charset="2"/>
        <a:buChar char="§"/>
        <a:defRPr sz="1400" kern="1200">
          <a:solidFill>
            <a:schemeClr val="tx1"/>
          </a:solidFill>
          <a:latin typeface="+mn-lt"/>
          <a:ea typeface="+mn-ea"/>
          <a:cs typeface="+mn-cs"/>
        </a:defRPr>
      </a:lvl3pPr>
      <a:lvl4pPr marL="1527143" indent="-218163" algn="l" defTabSz="436327" rtl="0" eaLnBrk="1" latinLnBrk="0" hangingPunct="1">
        <a:spcBef>
          <a:spcPct val="20000"/>
        </a:spcBef>
        <a:buFont typeface="Arial"/>
        <a:buChar char="–"/>
        <a:defRPr sz="1400" kern="1200">
          <a:solidFill>
            <a:schemeClr val="tx1"/>
          </a:solidFill>
          <a:latin typeface="+mn-lt"/>
          <a:ea typeface="+mn-ea"/>
          <a:cs typeface="+mn-cs"/>
        </a:defRPr>
      </a:lvl4pPr>
      <a:lvl5pPr marL="1963470" indent="-218163" algn="l" defTabSz="436327" rtl="0" eaLnBrk="1" latinLnBrk="0" hangingPunct="1">
        <a:spcBef>
          <a:spcPct val="20000"/>
        </a:spcBef>
        <a:buFont typeface="Arial"/>
        <a:buChar char="»"/>
        <a:defRPr sz="1400" kern="1200">
          <a:solidFill>
            <a:schemeClr val="tx1"/>
          </a:solidFill>
          <a:latin typeface="+mn-lt"/>
          <a:ea typeface="+mn-ea"/>
          <a:cs typeface="+mn-cs"/>
        </a:defRPr>
      </a:lvl5pPr>
      <a:lvl6pPr marL="2399796" indent="-218163" algn="l" defTabSz="436327" rtl="0" eaLnBrk="1" latinLnBrk="0" hangingPunct="1">
        <a:spcBef>
          <a:spcPct val="20000"/>
        </a:spcBef>
        <a:buFont typeface="Arial"/>
        <a:buChar char="•"/>
        <a:defRPr sz="1900" kern="1200">
          <a:solidFill>
            <a:schemeClr val="tx1"/>
          </a:solidFill>
          <a:latin typeface="+mn-lt"/>
          <a:ea typeface="+mn-ea"/>
          <a:cs typeface="+mn-cs"/>
        </a:defRPr>
      </a:lvl6pPr>
      <a:lvl7pPr marL="2836124" indent="-218163" algn="l" defTabSz="436327" rtl="0" eaLnBrk="1" latinLnBrk="0" hangingPunct="1">
        <a:spcBef>
          <a:spcPct val="20000"/>
        </a:spcBef>
        <a:buFont typeface="Arial"/>
        <a:buChar char="•"/>
        <a:defRPr sz="1900" kern="1200">
          <a:solidFill>
            <a:schemeClr val="tx1"/>
          </a:solidFill>
          <a:latin typeface="+mn-lt"/>
          <a:ea typeface="+mn-ea"/>
          <a:cs typeface="+mn-cs"/>
        </a:defRPr>
      </a:lvl7pPr>
      <a:lvl8pPr marL="3272449" indent="-218163" algn="l" defTabSz="436327" rtl="0" eaLnBrk="1" latinLnBrk="0" hangingPunct="1">
        <a:spcBef>
          <a:spcPct val="20000"/>
        </a:spcBef>
        <a:buFont typeface="Arial"/>
        <a:buChar char="•"/>
        <a:defRPr sz="1900" kern="1200">
          <a:solidFill>
            <a:schemeClr val="tx1"/>
          </a:solidFill>
          <a:latin typeface="+mn-lt"/>
          <a:ea typeface="+mn-ea"/>
          <a:cs typeface="+mn-cs"/>
        </a:defRPr>
      </a:lvl8pPr>
      <a:lvl9pPr marL="3708777" indent="-218163" algn="l" defTabSz="436327" rtl="0" eaLnBrk="1" latinLnBrk="0" hangingPunct="1">
        <a:spcBef>
          <a:spcPct val="20000"/>
        </a:spcBef>
        <a:buFont typeface="Arial"/>
        <a:buChar char="•"/>
        <a:defRPr sz="1900" kern="1200">
          <a:solidFill>
            <a:schemeClr val="tx1"/>
          </a:solidFill>
          <a:latin typeface="+mn-lt"/>
          <a:ea typeface="+mn-ea"/>
          <a:cs typeface="+mn-cs"/>
        </a:defRPr>
      </a:lvl9pPr>
    </p:bodyStyle>
    <p:otherStyle>
      <a:defPPr>
        <a:defRPr lang="en-US"/>
      </a:defPPr>
      <a:lvl1pPr marL="0" algn="l" defTabSz="436327" rtl="0" eaLnBrk="1" latinLnBrk="0" hangingPunct="1">
        <a:defRPr sz="1800" kern="1200">
          <a:solidFill>
            <a:schemeClr val="tx1"/>
          </a:solidFill>
          <a:latin typeface="+mn-lt"/>
          <a:ea typeface="+mn-ea"/>
          <a:cs typeface="+mn-cs"/>
        </a:defRPr>
      </a:lvl1pPr>
      <a:lvl2pPr marL="436327" algn="l" defTabSz="436327" rtl="0" eaLnBrk="1" latinLnBrk="0" hangingPunct="1">
        <a:defRPr sz="1800" kern="1200">
          <a:solidFill>
            <a:schemeClr val="tx1"/>
          </a:solidFill>
          <a:latin typeface="+mn-lt"/>
          <a:ea typeface="+mn-ea"/>
          <a:cs typeface="+mn-cs"/>
        </a:defRPr>
      </a:lvl2pPr>
      <a:lvl3pPr marL="872653" algn="l" defTabSz="436327" rtl="0" eaLnBrk="1" latinLnBrk="0" hangingPunct="1">
        <a:defRPr sz="1800" kern="1200">
          <a:solidFill>
            <a:schemeClr val="tx1"/>
          </a:solidFill>
          <a:latin typeface="+mn-lt"/>
          <a:ea typeface="+mn-ea"/>
          <a:cs typeface="+mn-cs"/>
        </a:defRPr>
      </a:lvl3pPr>
      <a:lvl4pPr marL="1308980" algn="l" defTabSz="436327" rtl="0" eaLnBrk="1" latinLnBrk="0" hangingPunct="1">
        <a:defRPr sz="1800" kern="1200">
          <a:solidFill>
            <a:schemeClr val="tx1"/>
          </a:solidFill>
          <a:latin typeface="+mn-lt"/>
          <a:ea typeface="+mn-ea"/>
          <a:cs typeface="+mn-cs"/>
        </a:defRPr>
      </a:lvl4pPr>
      <a:lvl5pPr marL="1745307" algn="l" defTabSz="436327" rtl="0" eaLnBrk="1" latinLnBrk="0" hangingPunct="1">
        <a:defRPr sz="1800" kern="1200">
          <a:solidFill>
            <a:schemeClr val="tx1"/>
          </a:solidFill>
          <a:latin typeface="+mn-lt"/>
          <a:ea typeface="+mn-ea"/>
          <a:cs typeface="+mn-cs"/>
        </a:defRPr>
      </a:lvl5pPr>
      <a:lvl6pPr marL="2181633" algn="l" defTabSz="436327" rtl="0" eaLnBrk="1" latinLnBrk="0" hangingPunct="1">
        <a:defRPr sz="1800" kern="1200">
          <a:solidFill>
            <a:schemeClr val="tx1"/>
          </a:solidFill>
          <a:latin typeface="+mn-lt"/>
          <a:ea typeface="+mn-ea"/>
          <a:cs typeface="+mn-cs"/>
        </a:defRPr>
      </a:lvl6pPr>
      <a:lvl7pPr marL="2617960" algn="l" defTabSz="436327" rtl="0" eaLnBrk="1" latinLnBrk="0" hangingPunct="1">
        <a:defRPr sz="1800" kern="1200">
          <a:solidFill>
            <a:schemeClr val="tx1"/>
          </a:solidFill>
          <a:latin typeface="+mn-lt"/>
          <a:ea typeface="+mn-ea"/>
          <a:cs typeface="+mn-cs"/>
        </a:defRPr>
      </a:lvl7pPr>
      <a:lvl8pPr marL="3054286" algn="l" defTabSz="436327" rtl="0" eaLnBrk="1" latinLnBrk="0" hangingPunct="1">
        <a:defRPr sz="1800" kern="1200">
          <a:solidFill>
            <a:schemeClr val="tx1"/>
          </a:solidFill>
          <a:latin typeface="+mn-lt"/>
          <a:ea typeface="+mn-ea"/>
          <a:cs typeface="+mn-cs"/>
        </a:defRPr>
      </a:lvl8pPr>
      <a:lvl9pPr marL="3490613" algn="l" defTabSz="43632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677" y="274955"/>
            <a:ext cx="8228649" cy="607466"/>
          </a:xfrm>
          <a:prstGeom prst="rect">
            <a:avLst/>
          </a:prstGeom>
        </p:spPr>
        <p:txBody>
          <a:bodyPr vert="horz" lIns="80155" tIns="40078" rIns="80155" bIns="40078" rtlCol="0" anchor="ctr">
            <a:normAutofit/>
          </a:bodyPr>
          <a:lstStyle/>
          <a:p>
            <a:r>
              <a:rPr lang="en-US"/>
              <a:t>Click to edit Master title style</a:t>
            </a:r>
            <a:endParaRPr lang="en-IE" dirty="0"/>
          </a:p>
        </p:txBody>
      </p:sp>
      <p:sp>
        <p:nvSpPr>
          <p:cNvPr id="3" name="Text Placeholder 2"/>
          <p:cNvSpPr>
            <a:spLocks noGrp="1"/>
          </p:cNvSpPr>
          <p:nvPr>
            <p:ph type="body" idx="1"/>
          </p:nvPr>
        </p:nvSpPr>
        <p:spPr>
          <a:xfrm>
            <a:off x="457677" y="1600777"/>
            <a:ext cx="8228649" cy="4525935"/>
          </a:xfrm>
          <a:prstGeom prst="rect">
            <a:avLst/>
          </a:prstGeom>
        </p:spPr>
        <p:txBody>
          <a:bodyPr vert="horz" lIns="80155" tIns="40078" rIns="80155" bIns="40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dirty="0"/>
          </a:p>
        </p:txBody>
      </p:sp>
      <p:sp>
        <p:nvSpPr>
          <p:cNvPr id="4" name="Date Placeholder 3"/>
          <p:cNvSpPr>
            <a:spLocks noGrp="1"/>
          </p:cNvSpPr>
          <p:nvPr>
            <p:ph type="dt" sz="half" idx="2"/>
          </p:nvPr>
        </p:nvSpPr>
        <p:spPr>
          <a:xfrm>
            <a:off x="457676" y="6357038"/>
            <a:ext cx="2133554" cy="364206"/>
          </a:xfrm>
          <a:prstGeom prst="rect">
            <a:avLst/>
          </a:prstGeom>
        </p:spPr>
        <p:txBody>
          <a:bodyPr vert="horz" lIns="80155" tIns="40078" rIns="80155" bIns="40078" rtlCol="0" anchor="ctr"/>
          <a:lstStyle>
            <a:lvl1pPr algn="l">
              <a:defRPr sz="1100">
                <a:solidFill>
                  <a:schemeClr val="tx1">
                    <a:tint val="75000"/>
                  </a:schemeClr>
                </a:solidFill>
              </a:defRPr>
            </a:lvl1pPr>
          </a:lstStyle>
          <a:p>
            <a:fld id="{730E75A0-1FD5-43E9-B23A-0C9BDE8B77C3}" type="datetimeFigureOut">
              <a:rPr lang="en-IE" smtClean="0">
                <a:solidFill>
                  <a:prstClr val="black">
                    <a:tint val="75000"/>
                  </a:prstClr>
                </a:solidFill>
              </a:rPr>
              <a:pPr/>
              <a:t>18/10/2016</a:t>
            </a:fld>
            <a:endParaRPr lang="en-IE">
              <a:solidFill>
                <a:prstClr val="black">
                  <a:tint val="75000"/>
                </a:prstClr>
              </a:solidFill>
            </a:endParaRPr>
          </a:p>
        </p:txBody>
      </p:sp>
      <p:sp>
        <p:nvSpPr>
          <p:cNvPr id="5" name="Footer Placeholder 4"/>
          <p:cNvSpPr>
            <a:spLocks noGrp="1"/>
          </p:cNvSpPr>
          <p:nvPr>
            <p:ph type="ftr" sz="quarter" idx="3"/>
          </p:nvPr>
        </p:nvSpPr>
        <p:spPr>
          <a:xfrm>
            <a:off x="3123600" y="6357038"/>
            <a:ext cx="2896800" cy="364206"/>
          </a:xfrm>
          <a:prstGeom prst="rect">
            <a:avLst/>
          </a:prstGeom>
        </p:spPr>
        <p:txBody>
          <a:bodyPr vert="horz" lIns="80155" tIns="40078" rIns="80155" bIns="40078" rtlCol="0" anchor="ctr"/>
          <a:lstStyle>
            <a:lvl1pPr algn="ctr">
              <a:defRPr sz="1100">
                <a:solidFill>
                  <a:schemeClr val="tx1">
                    <a:tint val="75000"/>
                  </a:schemeClr>
                </a:solidFill>
              </a:defRPr>
            </a:lvl1pPr>
          </a:lstStyle>
          <a:p>
            <a:endParaRPr lang="en-IE">
              <a:solidFill>
                <a:prstClr val="black">
                  <a:tint val="75000"/>
                </a:prstClr>
              </a:solidFill>
            </a:endParaRPr>
          </a:p>
        </p:txBody>
      </p:sp>
      <p:sp>
        <p:nvSpPr>
          <p:cNvPr id="6" name="Slide Number Placeholder 5"/>
          <p:cNvSpPr>
            <a:spLocks noGrp="1"/>
          </p:cNvSpPr>
          <p:nvPr>
            <p:ph type="sldNum" sz="quarter" idx="4"/>
          </p:nvPr>
        </p:nvSpPr>
        <p:spPr>
          <a:xfrm>
            <a:off x="6552770" y="6357038"/>
            <a:ext cx="2133554" cy="364206"/>
          </a:xfrm>
          <a:prstGeom prst="rect">
            <a:avLst/>
          </a:prstGeom>
        </p:spPr>
        <p:txBody>
          <a:bodyPr vert="horz" lIns="80155" tIns="40078" rIns="80155" bIns="40078" rtlCol="0" anchor="ctr"/>
          <a:lstStyle>
            <a:lvl1pPr algn="r">
              <a:defRPr sz="1100">
                <a:solidFill>
                  <a:schemeClr val="tx1">
                    <a:tint val="75000"/>
                  </a:schemeClr>
                </a:solidFill>
              </a:defRPr>
            </a:lvl1pPr>
          </a:lstStyle>
          <a:p>
            <a:fld id="{912C70CE-909F-4BAF-90C1-E6DBC07CA283}" type="slidenum">
              <a:rPr lang="en-IE" smtClean="0">
                <a:solidFill>
                  <a:prstClr val="black">
                    <a:tint val="75000"/>
                  </a:prstClr>
                </a:solidFill>
              </a:rPr>
              <a:pPr/>
              <a:t>‹#›</a:t>
            </a:fld>
            <a:endParaRPr lang="en-IE">
              <a:solidFill>
                <a:prstClr val="black">
                  <a:tint val="75000"/>
                </a:prstClr>
              </a:solidFill>
            </a:endParaRPr>
          </a:p>
        </p:txBody>
      </p:sp>
    </p:spTree>
    <p:extLst>
      <p:ext uri="{BB962C8B-B14F-4D97-AF65-F5344CB8AC3E}">
        <p14:creationId xmlns:p14="http://schemas.microsoft.com/office/powerpoint/2010/main" val="2398164618"/>
      </p:ext>
    </p:extLst>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 id="2147483734" r:id="rId5"/>
  </p:sldLayoutIdLst>
  <p:hf hdr="0" ftr="0" dt="0"/>
  <p:txStyles>
    <p:titleStyle>
      <a:lvl1pPr algn="l" defTabSz="436327" rtl="0" eaLnBrk="1" latinLnBrk="0" hangingPunct="1">
        <a:spcBef>
          <a:spcPct val="0"/>
        </a:spcBef>
        <a:buNone/>
        <a:defRPr sz="2500" b="1" kern="1200">
          <a:solidFill>
            <a:srgbClr val="068FC4"/>
          </a:solidFill>
          <a:latin typeface="Verdana" pitchFamily="34" charset="0"/>
          <a:ea typeface="Verdana" pitchFamily="34" charset="0"/>
          <a:cs typeface="Verdana" pitchFamily="34" charset="0"/>
        </a:defRPr>
      </a:lvl1pPr>
    </p:titleStyle>
    <p:bodyStyle>
      <a:lvl1pPr marL="327245" indent="-327245" algn="l" defTabSz="436327" rtl="0" eaLnBrk="1" latinLnBrk="0" hangingPunct="1">
        <a:spcBef>
          <a:spcPct val="20000"/>
        </a:spcBef>
        <a:buClr>
          <a:srgbClr val="068FC4"/>
        </a:buClr>
        <a:buSzPct val="110000"/>
        <a:buFont typeface="Verdana" pitchFamily="34" charset="0"/>
        <a:buChar char="•"/>
        <a:defRPr sz="1400" kern="1200">
          <a:solidFill>
            <a:schemeClr val="tx1"/>
          </a:solidFill>
          <a:latin typeface="Verdana" pitchFamily="34" charset="0"/>
          <a:ea typeface="Verdana" pitchFamily="34" charset="0"/>
          <a:cs typeface="Verdana" pitchFamily="34" charset="0"/>
        </a:defRPr>
      </a:lvl1pPr>
      <a:lvl2pPr marL="709031" indent="-272705" algn="l" defTabSz="436327" rtl="0" eaLnBrk="1" latinLnBrk="0" hangingPunct="1">
        <a:spcBef>
          <a:spcPct val="20000"/>
        </a:spcBef>
        <a:buClr>
          <a:schemeClr val="tx1">
            <a:lumMod val="85000"/>
            <a:lumOff val="15000"/>
          </a:schemeClr>
        </a:buClr>
        <a:buSzPct val="90000"/>
        <a:buFont typeface="Wingdings" pitchFamily="2" charset="2"/>
        <a:buChar char="v"/>
        <a:defRPr sz="1400" kern="1200">
          <a:solidFill>
            <a:schemeClr val="tx1"/>
          </a:solidFill>
          <a:latin typeface="Verdana" pitchFamily="34" charset="0"/>
          <a:ea typeface="Verdana" pitchFamily="34" charset="0"/>
          <a:cs typeface="Verdana" pitchFamily="34" charset="0"/>
        </a:defRPr>
      </a:lvl2pPr>
      <a:lvl3pPr marL="1090816" indent="-218163" algn="l" defTabSz="436327" rtl="0" eaLnBrk="1" latinLnBrk="0" hangingPunct="1">
        <a:spcBef>
          <a:spcPct val="20000"/>
        </a:spcBef>
        <a:buClr>
          <a:schemeClr val="tx1">
            <a:lumMod val="50000"/>
            <a:lumOff val="50000"/>
          </a:schemeClr>
        </a:buClr>
        <a:buFont typeface="Wingdings" pitchFamily="2" charset="2"/>
        <a:buChar char="§"/>
        <a:defRPr sz="1400" kern="1200">
          <a:solidFill>
            <a:schemeClr val="tx1"/>
          </a:solidFill>
          <a:latin typeface="+mn-lt"/>
          <a:ea typeface="+mn-ea"/>
          <a:cs typeface="+mn-cs"/>
        </a:defRPr>
      </a:lvl3pPr>
      <a:lvl4pPr marL="1527143" indent="-218163" algn="l" defTabSz="436327" rtl="0" eaLnBrk="1" latinLnBrk="0" hangingPunct="1">
        <a:spcBef>
          <a:spcPct val="20000"/>
        </a:spcBef>
        <a:buFont typeface="Arial"/>
        <a:buChar char="–"/>
        <a:defRPr sz="1400" kern="1200">
          <a:solidFill>
            <a:schemeClr val="tx1"/>
          </a:solidFill>
          <a:latin typeface="+mn-lt"/>
          <a:ea typeface="+mn-ea"/>
          <a:cs typeface="+mn-cs"/>
        </a:defRPr>
      </a:lvl4pPr>
      <a:lvl5pPr marL="1963470" indent="-218163" algn="l" defTabSz="436327" rtl="0" eaLnBrk="1" latinLnBrk="0" hangingPunct="1">
        <a:spcBef>
          <a:spcPct val="20000"/>
        </a:spcBef>
        <a:buFont typeface="Arial"/>
        <a:buChar char="»"/>
        <a:defRPr sz="1400" kern="1200">
          <a:solidFill>
            <a:schemeClr val="tx1"/>
          </a:solidFill>
          <a:latin typeface="+mn-lt"/>
          <a:ea typeface="+mn-ea"/>
          <a:cs typeface="+mn-cs"/>
        </a:defRPr>
      </a:lvl5pPr>
      <a:lvl6pPr marL="2399796" indent="-218163" algn="l" defTabSz="436327" rtl="0" eaLnBrk="1" latinLnBrk="0" hangingPunct="1">
        <a:spcBef>
          <a:spcPct val="20000"/>
        </a:spcBef>
        <a:buFont typeface="Arial"/>
        <a:buChar char="•"/>
        <a:defRPr sz="1900" kern="1200">
          <a:solidFill>
            <a:schemeClr val="tx1"/>
          </a:solidFill>
          <a:latin typeface="+mn-lt"/>
          <a:ea typeface="+mn-ea"/>
          <a:cs typeface="+mn-cs"/>
        </a:defRPr>
      </a:lvl6pPr>
      <a:lvl7pPr marL="2836124" indent="-218163" algn="l" defTabSz="436327" rtl="0" eaLnBrk="1" latinLnBrk="0" hangingPunct="1">
        <a:spcBef>
          <a:spcPct val="20000"/>
        </a:spcBef>
        <a:buFont typeface="Arial"/>
        <a:buChar char="•"/>
        <a:defRPr sz="1900" kern="1200">
          <a:solidFill>
            <a:schemeClr val="tx1"/>
          </a:solidFill>
          <a:latin typeface="+mn-lt"/>
          <a:ea typeface="+mn-ea"/>
          <a:cs typeface="+mn-cs"/>
        </a:defRPr>
      </a:lvl7pPr>
      <a:lvl8pPr marL="3272449" indent="-218163" algn="l" defTabSz="436327" rtl="0" eaLnBrk="1" latinLnBrk="0" hangingPunct="1">
        <a:spcBef>
          <a:spcPct val="20000"/>
        </a:spcBef>
        <a:buFont typeface="Arial"/>
        <a:buChar char="•"/>
        <a:defRPr sz="1900" kern="1200">
          <a:solidFill>
            <a:schemeClr val="tx1"/>
          </a:solidFill>
          <a:latin typeface="+mn-lt"/>
          <a:ea typeface="+mn-ea"/>
          <a:cs typeface="+mn-cs"/>
        </a:defRPr>
      </a:lvl8pPr>
      <a:lvl9pPr marL="3708777" indent="-218163" algn="l" defTabSz="436327" rtl="0" eaLnBrk="1" latinLnBrk="0" hangingPunct="1">
        <a:spcBef>
          <a:spcPct val="20000"/>
        </a:spcBef>
        <a:buFont typeface="Arial"/>
        <a:buChar char="•"/>
        <a:defRPr sz="1900" kern="1200">
          <a:solidFill>
            <a:schemeClr val="tx1"/>
          </a:solidFill>
          <a:latin typeface="+mn-lt"/>
          <a:ea typeface="+mn-ea"/>
          <a:cs typeface="+mn-cs"/>
        </a:defRPr>
      </a:lvl9pPr>
    </p:bodyStyle>
    <p:otherStyle>
      <a:defPPr>
        <a:defRPr lang="en-US"/>
      </a:defPPr>
      <a:lvl1pPr marL="0" algn="l" defTabSz="436327" rtl="0" eaLnBrk="1" latinLnBrk="0" hangingPunct="1">
        <a:defRPr sz="1800" kern="1200">
          <a:solidFill>
            <a:schemeClr val="tx1"/>
          </a:solidFill>
          <a:latin typeface="+mn-lt"/>
          <a:ea typeface="+mn-ea"/>
          <a:cs typeface="+mn-cs"/>
        </a:defRPr>
      </a:lvl1pPr>
      <a:lvl2pPr marL="436327" algn="l" defTabSz="436327" rtl="0" eaLnBrk="1" latinLnBrk="0" hangingPunct="1">
        <a:defRPr sz="1800" kern="1200">
          <a:solidFill>
            <a:schemeClr val="tx1"/>
          </a:solidFill>
          <a:latin typeface="+mn-lt"/>
          <a:ea typeface="+mn-ea"/>
          <a:cs typeface="+mn-cs"/>
        </a:defRPr>
      </a:lvl2pPr>
      <a:lvl3pPr marL="872653" algn="l" defTabSz="436327" rtl="0" eaLnBrk="1" latinLnBrk="0" hangingPunct="1">
        <a:defRPr sz="1800" kern="1200">
          <a:solidFill>
            <a:schemeClr val="tx1"/>
          </a:solidFill>
          <a:latin typeface="+mn-lt"/>
          <a:ea typeface="+mn-ea"/>
          <a:cs typeface="+mn-cs"/>
        </a:defRPr>
      </a:lvl3pPr>
      <a:lvl4pPr marL="1308980" algn="l" defTabSz="436327" rtl="0" eaLnBrk="1" latinLnBrk="0" hangingPunct="1">
        <a:defRPr sz="1800" kern="1200">
          <a:solidFill>
            <a:schemeClr val="tx1"/>
          </a:solidFill>
          <a:latin typeface="+mn-lt"/>
          <a:ea typeface="+mn-ea"/>
          <a:cs typeface="+mn-cs"/>
        </a:defRPr>
      </a:lvl4pPr>
      <a:lvl5pPr marL="1745307" algn="l" defTabSz="436327" rtl="0" eaLnBrk="1" latinLnBrk="0" hangingPunct="1">
        <a:defRPr sz="1800" kern="1200">
          <a:solidFill>
            <a:schemeClr val="tx1"/>
          </a:solidFill>
          <a:latin typeface="+mn-lt"/>
          <a:ea typeface="+mn-ea"/>
          <a:cs typeface="+mn-cs"/>
        </a:defRPr>
      </a:lvl5pPr>
      <a:lvl6pPr marL="2181633" algn="l" defTabSz="436327" rtl="0" eaLnBrk="1" latinLnBrk="0" hangingPunct="1">
        <a:defRPr sz="1800" kern="1200">
          <a:solidFill>
            <a:schemeClr val="tx1"/>
          </a:solidFill>
          <a:latin typeface="+mn-lt"/>
          <a:ea typeface="+mn-ea"/>
          <a:cs typeface="+mn-cs"/>
        </a:defRPr>
      </a:lvl6pPr>
      <a:lvl7pPr marL="2617960" algn="l" defTabSz="436327" rtl="0" eaLnBrk="1" latinLnBrk="0" hangingPunct="1">
        <a:defRPr sz="1800" kern="1200">
          <a:solidFill>
            <a:schemeClr val="tx1"/>
          </a:solidFill>
          <a:latin typeface="+mn-lt"/>
          <a:ea typeface="+mn-ea"/>
          <a:cs typeface="+mn-cs"/>
        </a:defRPr>
      </a:lvl7pPr>
      <a:lvl8pPr marL="3054286" algn="l" defTabSz="436327" rtl="0" eaLnBrk="1" latinLnBrk="0" hangingPunct="1">
        <a:defRPr sz="1800" kern="1200">
          <a:solidFill>
            <a:schemeClr val="tx1"/>
          </a:solidFill>
          <a:latin typeface="+mn-lt"/>
          <a:ea typeface="+mn-ea"/>
          <a:cs typeface="+mn-cs"/>
        </a:defRPr>
      </a:lvl8pPr>
      <a:lvl9pPr marL="3490613" algn="l" defTabSz="436327"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3554423"/>
      </p:ext>
    </p:extLst>
  </p:cSld>
  <p:clrMap bg1="lt1" tx1="dk1" bg2="lt2" tx2="dk2" accent1="accent1" accent2="accent2" accent3="accent3" accent4="accent4" accent5="accent5" accent6="accent6" hlink="hlink" folHlink="folHlink"/>
  <p:sldLayoutIdLst>
    <p:sldLayoutId id="2147483740" r:id="rId1"/>
  </p:sldLayoutIdLst>
  <p:txStyles>
    <p:titleStyle>
      <a:lvl1pPr algn="l" defTabSz="91428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71" indent="-228571" algn="l" defTabSz="91428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15" indent="-228571" algn="l" defTabSz="91428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59" indent="-228571" algn="l" defTabSz="91428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002" indent="-228571" algn="l" defTabSz="91428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146" indent="-228571" algn="l" defTabSz="91428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289" indent="-228571" algn="l" defTabSz="91428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433" indent="-228571" algn="l" defTabSz="91428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576" indent="-228571" algn="l" defTabSz="91428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719" indent="-228571" algn="l" defTabSz="91428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87" rtl="0" eaLnBrk="1" latinLnBrk="0" hangingPunct="1">
        <a:defRPr sz="1800" kern="1200">
          <a:solidFill>
            <a:schemeClr val="tx1"/>
          </a:solidFill>
          <a:latin typeface="+mn-lt"/>
          <a:ea typeface="+mn-ea"/>
          <a:cs typeface="+mn-cs"/>
        </a:defRPr>
      </a:lvl1pPr>
      <a:lvl2pPr marL="457144" algn="l" defTabSz="914287" rtl="0" eaLnBrk="1" latinLnBrk="0" hangingPunct="1">
        <a:defRPr sz="1800" kern="1200">
          <a:solidFill>
            <a:schemeClr val="tx1"/>
          </a:solidFill>
          <a:latin typeface="+mn-lt"/>
          <a:ea typeface="+mn-ea"/>
          <a:cs typeface="+mn-cs"/>
        </a:defRPr>
      </a:lvl2pPr>
      <a:lvl3pPr marL="914287" algn="l" defTabSz="914287" rtl="0" eaLnBrk="1" latinLnBrk="0" hangingPunct="1">
        <a:defRPr sz="1800" kern="1200">
          <a:solidFill>
            <a:schemeClr val="tx1"/>
          </a:solidFill>
          <a:latin typeface="+mn-lt"/>
          <a:ea typeface="+mn-ea"/>
          <a:cs typeface="+mn-cs"/>
        </a:defRPr>
      </a:lvl3pPr>
      <a:lvl4pPr marL="1371431" algn="l" defTabSz="914287" rtl="0" eaLnBrk="1" latinLnBrk="0" hangingPunct="1">
        <a:defRPr sz="1800" kern="1200">
          <a:solidFill>
            <a:schemeClr val="tx1"/>
          </a:solidFill>
          <a:latin typeface="+mn-lt"/>
          <a:ea typeface="+mn-ea"/>
          <a:cs typeface="+mn-cs"/>
        </a:defRPr>
      </a:lvl4pPr>
      <a:lvl5pPr marL="1828574" algn="l" defTabSz="914287" rtl="0" eaLnBrk="1" latinLnBrk="0" hangingPunct="1">
        <a:defRPr sz="1800" kern="1200">
          <a:solidFill>
            <a:schemeClr val="tx1"/>
          </a:solidFill>
          <a:latin typeface="+mn-lt"/>
          <a:ea typeface="+mn-ea"/>
          <a:cs typeface="+mn-cs"/>
        </a:defRPr>
      </a:lvl5pPr>
      <a:lvl6pPr marL="2285717" algn="l" defTabSz="914287" rtl="0" eaLnBrk="1" latinLnBrk="0" hangingPunct="1">
        <a:defRPr sz="1800" kern="1200">
          <a:solidFill>
            <a:schemeClr val="tx1"/>
          </a:solidFill>
          <a:latin typeface="+mn-lt"/>
          <a:ea typeface="+mn-ea"/>
          <a:cs typeface="+mn-cs"/>
        </a:defRPr>
      </a:lvl6pPr>
      <a:lvl7pPr marL="2742861" algn="l" defTabSz="914287" rtl="0" eaLnBrk="1" latinLnBrk="0" hangingPunct="1">
        <a:defRPr sz="1800" kern="1200">
          <a:solidFill>
            <a:schemeClr val="tx1"/>
          </a:solidFill>
          <a:latin typeface="+mn-lt"/>
          <a:ea typeface="+mn-ea"/>
          <a:cs typeface="+mn-cs"/>
        </a:defRPr>
      </a:lvl7pPr>
      <a:lvl8pPr marL="3200004" algn="l" defTabSz="914287" rtl="0" eaLnBrk="1" latinLnBrk="0" hangingPunct="1">
        <a:defRPr sz="1800" kern="1200">
          <a:solidFill>
            <a:schemeClr val="tx1"/>
          </a:solidFill>
          <a:latin typeface="+mn-lt"/>
          <a:ea typeface="+mn-ea"/>
          <a:cs typeface="+mn-cs"/>
        </a:defRPr>
      </a:lvl8pPr>
      <a:lvl9pPr marL="3657148" algn="l" defTabSz="91428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9.xml"/><Relationship Id="rId5" Type="http://schemas.openxmlformats.org/officeDocument/2006/relationships/image" Target="../media/image33.png"/><Relationship Id="rId4" Type="http://schemas.openxmlformats.org/officeDocument/2006/relationships/chart" Target="../charts/chart1.xml"/></Relationships>
</file>

<file path=ppt/slides/_rels/slide1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12.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9.xml"/><Relationship Id="rId4" Type="http://schemas.openxmlformats.org/officeDocument/2006/relationships/image" Target="../media/image35.jpe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9.xml"/><Relationship Id="rId6" Type="http://schemas.microsoft.com/office/2007/relationships/hdphoto" Target="../media/hdphoto5.wdp"/><Relationship Id="rId5" Type="http://schemas.openxmlformats.org/officeDocument/2006/relationships/image" Target="../media/image37.png"/><Relationship Id="rId4" Type="http://schemas.openxmlformats.org/officeDocument/2006/relationships/image" Target="../media/image36.jpg"/></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12.pn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9.xml"/><Relationship Id="rId4" Type="http://schemas.openxmlformats.org/officeDocument/2006/relationships/image" Target="../media/image39.jpeg"/></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2.pn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9.xml"/><Relationship Id="rId5" Type="http://schemas.openxmlformats.org/officeDocument/2006/relationships/image" Target="../media/image42.jpg"/><Relationship Id="rId4" Type="http://schemas.openxmlformats.org/officeDocument/2006/relationships/image" Target="../media/image41.jpg"/></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46.jpg"/><Relationship Id="rId2" Type="http://schemas.openxmlformats.org/officeDocument/2006/relationships/notesSlide" Target="../notesSlides/notesSlide12.xml"/><Relationship Id="rId1" Type="http://schemas.openxmlformats.org/officeDocument/2006/relationships/slideLayout" Target="../slideLayouts/slideLayout9.xml"/><Relationship Id="rId6" Type="http://schemas.openxmlformats.org/officeDocument/2006/relationships/image" Target="../media/image45.jpg"/><Relationship Id="rId5" Type="http://schemas.openxmlformats.org/officeDocument/2006/relationships/image" Target="../media/image44.jpg"/><Relationship Id="rId4" Type="http://schemas.openxmlformats.org/officeDocument/2006/relationships/image" Target="../media/image43.png"/></Relationships>
</file>

<file path=ppt/slides/_rels/slide19.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12.png"/><Relationship Id="rId7" Type="http://schemas.microsoft.com/office/2007/relationships/hdphoto" Target="../media/hdphoto6.wdp"/><Relationship Id="rId2" Type="http://schemas.openxmlformats.org/officeDocument/2006/relationships/notesSlide" Target="../notesSlides/notesSlide13.xml"/><Relationship Id="rId1" Type="http://schemas.openxmlformats.org/officeDocument/2006/relationships/slideLayout" Target="../slideLayouts/slideLayout9.xml"/><Relationship Id="rId6" Type="http://schemas.openxmlformats.org/officeDocument/2006/relationships/image" Target="../media/image47.png"/><Relationship Id="rId5" Type="http://schemas.microsoft.com/office/2007/relationships/hdphoto" Target="../media/hdphoto1.wdp"/><Relationship Id="rId4" Type="http://schemas.openxmlformats.org/officeDocument/2006/relationships/image" Target="../media/image9.jpeg"/><Relationship Id="rId9" Type="http://schemas.openxmlformats.org/officeDocument/2006/relationships/image" Target="../media/image49.jpeg"/></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7.png"/><Relationship Id="rId7"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9.xml"/><Relationship Id="rId6" Type="http://schemas.microsoft.com/office/2007/relationships/hdphoto" Target="../media/hdphoto1.wdp"/><Relationship Id="rId5" Type="http://schemas.openxmlformats.org/officeDocument/2006/relationships/image" Target="../media/image9.jpeg"/><Relationship Id="rId4" Type="http://schemas.openxmlformats.org/officeDocument/2006/relationships/image" Target="../media/image8.jpeg"/></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9.xml"/><Relationship Id="rId4" Type="http://schemas.openxmlformats.org/officeDocument/2006/relationships/image" Target="../media/image50.png"/></Relationships>
</file>

<file path=ppt/slides/_rels/slide21.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12.png"/><Relationship Id="rId7" Type="http://schemas.openxmlformats.org/officeDocument/2006/relationships/image" Target="../media/image54.png"/><Relationship Id="rId2" Type="http://schemas.openxmlformats.org/officeDocument/2006/relationships/notesSlide" Target="../notesSlides/notesSlide15.xml"/><Relationship Id="rId1" Type="http://schemas.openxmlformats.org/officeDocument/2006/relationships/slideLayout" Target="../slideLayouts/slideLayout9.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jpg"/><Relationship Id="rId9" Type="http://schemas.microsoft.com/office/2007/relationships/hdphoto" Target="../media/hdphoto7.wdp"/></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9.xml"/><Relationship Id="rId4" Type="http://schemas.openxmlformats.org/officeDocument/2006/relationships/image" Target="../media/image56.png"/></Relationships>
</file>

<file path=ppt/slides/_rels/slide23.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12.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microsoft.com/office/2007/relationships/hdphoto" Target="../media/hdphoto2.wdp"/><Relationship Id="rId5" Type="http://schemas.openxmlformats.org/officeDocument/2006/relationships/image" Target="../media/image14.png"/><Relationship Id="rId4" Type="http://schemas.openxmlformats.org/officeDocument/2006/relationships/image" Target="../media/image13.jpe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microsoft.com/office/2007/relationships/hdphoto" Target="../media/hdphoto3.wdp"/><Relationship Id="rId5" Type="http://schemas.openxmlformats.org/officeDocument/2006/relationships/image" Target="../media/image16.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2.png"/><Relationship Id="rId7" Type="http://schemas.openxmlformats.org/officeDocument/2006/relationships/image" Target="../media/image19.jpeg"/><Relationship Id="rId2" Type="http://schemas.openxmlformats.org/officeDocument/2006/relationships/notesSlide" Target="../notesSlides/notesSlide4.xml"/><Relationship Id="rId1" Type="http://schemas.openxmlformats.org/officeDocument/2006/relationships/slideLayout" Target="../slideLayouts/slideLayout9.xml"/><Relationship Id="rId6" Type="http://schemas.microsoft.com/office/2007/relationships/hdphoto" Target="../media/hdphoto4.wdp"/><Relationship Id="rId5" Type="http://schemas.openxmlformats.org/officeDocument/2006/relationships/image" Target="../media/image18.png"/><Relationship Id="rId4" Type="http://schemas.openxmlformats.org/officeDocument/2006/relationships/image" Target="../media/image17.jpeg"/><Relationship Id="rId9" Type="http://schemas.openxmlformats.org/officeDocument/2006/relationships/image" Target="../media/image21.jpeg"/></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2.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12.png"/><Relationship Id="rId7" Type="http://schemas.openxmlformats.org/officeDocument/2006/relationships/image" Target="../media/image19.jpeg"/><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 Id="rId9" Type="http://schemas.openxmlformats.org/officeDocument/2006/relationships/image" Target="../media/image27.jpeg"/></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2.png"/><Relationship Id="rId1" Type="http://schemas.openxmlformats.org/officeDocument/2006/relationships/slideLayout" Target="../slideLayouts/slideLayout9.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9.xml"/><Relationship Id="rId4"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6" y="0"/>
            <a:ext cx="9142929" cy="6858000"/>
          </a:xfrm>
          <a:prstGeom prst="rect">
            <a:avLst/>
          </a:prstGeom>
        </p:spPr>
      </p:pic>
    </p:spTree>
    <p:extLst>
      <p:ext uri="{BB962C8B-B14F-4D97-AF65-F5344CB8AC3E}">
        <p14:creationId xmlns:p14="http://schemas.microsoft.com/office/powerpoint/2010/main" val="16997819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5" y="1"/>
            <a:ext cx="9142928" cy="6857999"/>
          </a:xfrm>
          <a:prstGeom prst="rect">
            <a:avLst/>
          </a:prstGeom>
        </p:spPr>
      </p:pic>
      <p:sp>
        <p:nvSpPr>
          <p:cNvPr id="25" name="Title 2"/>
          <p:cNvSpPr txBox="1">
            <a:spLocks/>
          </p:cNvSpPr>
          <p:nvPr/>
        </p:nvSpPr>
        <p:spPr>
          <a:xfrm>
            <a:off x="1693887" y="-13527"/>
            <a:ext cx="7449576" cy="1143000"/>
          </a:xfrm>
          <a:prstGeom prst="rect">
            <a:avLst/>
          </a:prstGeom>
        </p:spPr>
        <p:txBody>
          <a:bodyPr vert="horz" lIns="80155" tIns="40078" rIns="80155" bIns="40078" rtlCol="0" anchor="ctr">
            <a:noAutofit/>
          </a:bodyPr>
          <a:lstStyle>
            <a:lvl1pPr algn="l" defTabSz="497693" rtl="0" eaLnBrk="1" latinLnBrk="0" hangingPunct="1">
              <a:spcBef>
                <a:spcPct val="0"/>
              </a:spcBef>
              <a:buNone/>
              <a:defRPr sz="2800" b="1" kern="1200">
                <a:solidFill>
                  <a:srgbClr val="0092D2"/>
                </a:solidFill>
                <a:latin typeface="Verdana" pitchFamily="34" charset="0"/>
                <a:ea typeface="Verdana" pitchFamily="34" charset="0"/>
                <a:cs typeface="Verdana" pitchFamily="34" charset="0"/>
              </a:defRPr>
            </a:lvl1pPr>
          </a:lstStyle>
          <a:p>
            <a:r>
              <a:rPr lang="en-IE" dirty="0">
                <a:solidFill>
                  <a:srgbClr val="4472C4"/>
                </a:solidFill>
              </a:rPr>
              <a:t>Emotional Campaigns </a:t>
            </a:r>
            <a:r>
              <a:rPr lang="en-GB" altLang="en-US" dirty="0">
                <a:solidFill>
                  <a:schemeClr val="accent1"/>
                </a:solidFill>
              </a:rPr>
              <a:t>outperform</a:t>
            </a:r>
            <a:endParaRPr lang="en-IE" dirty="0">
              <a:solidFill>
                <a:srgbClr val="4472C4"/>
              </a:solidFill>
            </a:endParaRPr>
          </a:p>
        </p:txBody>
      </p:sp>
      <p:grpSp>
        <p:nvGrpSpPr>
          <p:cNvPr id="9" name="Group 3"/>
          <p:cNvGrpSpPr>
            <a:grpSpLocks/>
          </p:cNvGrpSpPr>
          <p:nvPr/>
        </p:nvGrpSpPr>
        <p:grpSpPr bwMode="auto">
          <a:xfrm>
            <a:off x="1717042" y="1160945"/>
            <a:ext cx="6961023" cy="4951413"/>
            <a:chOff x="309" y="892"/>
            <a:chExt cx="5140" cy="3119"/>
          </a:xfrm>
          <a:solidFill>
            <a:schemeClr val="accent1"/>
          </a:solidFill>
        </p:grpSpPr>
        <p:graphicFrame>
          <p:nvGraphicFramePr>
            <p:cNvPr id="10" name="Object 4"/>
            <p:cNvGraphicFramePr>
              <a:graphicFrameLocks noChangeAspect="1"/>
            </p:cNvGraphicFramePr>
            <p:nvPr>
              <p:extLst>
                <p:ext uri="{D42A27DB-BD31-4B8C-83A1-F6EECF244321}">
                  <p14:modId xmlns:p14="http://schemas.microsoft.com/office/powerpoint/2010/main" val="3208816516"/>
                </p:ext>
              </p:extLst>
            </p:nvPr>
          </p:nvGraphicFramePr>
          <p:xfrm>
            <a:off x="309" y="892"/>
            <a:ext cx="5120" cy="2786"/>
          </p:xfrm>
          <a:graphic>
            <a:graphicData uri="http://schemas.openxmlformats.org/drawingml/2006/chart">
              <c:chart xmlns:c="http://schemas.openxmlformats.org/drawingml/2006/chart" xmlns:r="http://schemas.openxmlformats.org/officeDocument/2006/relationships" r:id="rId4"/>
            </a:graphicData>
          </a:graphic>
        </p:graphicFrame>
        <p:pic>
          <p:nvPicPr>
            <p:cNvPr id="11" name="Picture 5" descr="datamine logo 2"/>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3989" y="3742"/>
              <a:ext cx="1460" cy="2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6925420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5" y="1"/>
            <a:ext cx="9142928" cy="6857999"/>
          </a:xfrm>
          <a:prstGeom prst="rect">
            <a:avLst/>
          </a:prstGeom>
        </p:spPr>
      </p:pic>
      <p:pic>
        <p:nvPicPr>
          <p:cNvPr id="6" name="Picture 3" descr="C:\Users\carole.carmody\Downloads\ThinkstockPhotos-518925399.jpg"/>
          <p:cNvPicPr>
            <a:picLocks noChangeAspect="1" noChangeArrowheads="1"/>
          </p:cNvPicPr>
          <p:nvPr/>
        </p:nvPicPr>
        <p:blipFill rotWithShape="1">
          <a:blip r:embed="rId3">
            <a:extLst>
              <a:ext uri="{28A0092B-C50C-407E-A947-70E740481C1C}">
                <a14:useLocalDpi xmlns:a14="http://schemas.microsoft.com/office/drawing/2010/main" val="0"/>
              </a:ext>
            </a:extLst>
          </a:blip>
          <a:srcRect t="16004" r="18085" b="15350"/>
          <a:stretch/>
        </p:blipFill>
        <p:spPr bwMode="auto">
          <a:xfrm flipH="1">
            <a:off x="1578486" y="-1"/>
            <a:ext cx="7720569" cy="6858001"/>
          </a:xfrm>
          <a:prstGeom prst="rect">
            <a:avLst/>
          </a:prstGeom>
          <a:noFill/>
          <a:extLst>
            <a:ext uri="{909E8E84-426E-40DD-AFC4-6F175D3DCCD1}">
              <a14:hiddenFill xmlns:a14="http://schemas.microsoft.com/office/drawing/2010/main">
                <a:solidFill>
                  <a:srgbClr val="FFFFFF"/>
                </a:solidFill>
              </a14:hiddenFill>
            </a:ext>
          </a:extLst>
        </p:spPr>
      </p:pic>
      <p:sp>
        <p:nvSpPr>
          <p:cNvPr id="25" name="Title 2"/>
          <p:cNvSpPr txBox="1">
            <a:spLocks/>
          </p:cNvSpPr>
          <p:nvPr/>
        </p:nvSpPr>
        <p:spPr>
          <a:xfrm>
            <a:off x="1694424" y="164154"/>
            <a:ext cx="7449576" cy="848317"/>
          </a:xfrm>
          <a:prstGeom prst="rect">
            <a:avLst/>
          </a:prstGeom>
        </p:spPr>
        <p:txBody>
          <a:bodyPr vert="horz" lIns="80155" tIns="40078" rIns="80155" bIns="40078" rtlCol="0" anchor="ctr">
            <a:noAutofit/>
          </a:bodyPr>
          <a:lstStyle>
            <a:lvl1pPr algn="l" defTabSz="497693" rtl="0" eaLnBrk="1" latinLnBrk="0" hangingPunct="1">
              <a:spcBef>
                <a:spcPct val="0"/>
              </a:spcBef>
              <a:buNone/>
              <a:defRPr sz="2800" b="1" kern="1200">
                <a:solidFill>
                  <a:srgbClr val="0092D2"/>
                </a:solidFill>
                <a:latin typeface="Verdana" pitchFamily="34" charset="0"/>
                <a:ea typeface="Verdana" pitchFamily="34" charset="0"/>
                <a:cs typeface="Verdana" pitchFamily="34" charset="0"/>
              </a:defRPr>
            </a:lvl1pPr>
          </a:lstStyle>
          <a:p>
            <a:r>
              <a:rPr lang="en-GB" dirty="0">
                <a:solidFill>
                  <a:srgbClr val="4472C4"/>
                </a:solidFill>
              </a:rPr>
              <a:t>Emotional Connection </a:t>
            </a:r>
            <a:r>
              <a:rPr lang="en-GB" dirty="0">
                <a:solidFill>
                  <a:srgbClr val="FF6E1E"/>
                </a:solidFill>
              </a:rPr>
              <a:t>is important</a:t>
            </a:r>
            <a:endParaRPr lang="en-IE" dirty="0">
              <a:solidFill>
                <a:srgbClr val="FF6E1E"/>
              </a:solidFill>
            </a:endParaRPr>
          </a:p>
        </p:txBody>
      </p:sp>
      <p:sp>
        <p:nvSpPr>
          <p:cNvPr id="8" name="Content Placeholder 3"/>
          <p:cNvSpPr txBox="1">
            <a:spLocks/>
          </p:cNvSpPr>
          <p:nvPr/>
        </p:nvSpPr>
        <p:spPr>
          <a:xfrm>
            <a:off x="1751764" y="1012471"/>
            <a:ext cx="7392236" cy="848860"/>
          </a:xfrm>
          <a:prstGeom prst="rect">
            <a:avLst/>
          </a:prstGeom>
          <a:noFill/>
        </p:spPr>
        <p:txBody>
          <a:bodyPr lIns="80165" tIns="40083" rIns="80165" bIns="40083" anchor="t" anchorCtr="0"/>
          <a:lstStyle>
            <a:lvl1pPr marL="260718" indent="-260718" algn="l" defTabSz="1042873" rtl="0" eaLnBrk="1" latinLnBrk="0" hangingPunct="1">
              <a:lnSpc>
                <a:spcPct val="90000"/>
              </a:lnSpc>
              <a:spcBef>
                <a:spcPts val="1141"/>
              </a:spcBef>
              <a:buFont typeface="Arial" panose="020B0604020202020204" pitchFamily="34" charset="0"/>
              <a:buChar char="•"/>
              <a:defRPr sz="3200" kern="1200">
                <a:solidFill>
                  <a:schemeClr val="tx1"/>
                </a:solidFill>
                <a:latin typeface="+mn-lt"/>
                <a:ea typeface="+mn-ea"/>
                <a:cs typeface="+mn-cs"/>
              </a:defRPr>
            </a:lvl1pPr>
            <a:lvl2pPr marL="782155" indent="-260718" algn="l" defTabSz="1042873" rtl="0" eaLnBrk="1" latinLnBrk="0" hangingPunct="1">
              <a:lnSpc>
                <a:spcPct val="90000"/>
              </a:lnSpc>
              <a:spcBef>
                <a:spcPts val="570"/>
              </a:spcBef>
              <a:buFont typeface="Arial" panose="020B0604020202020204" pitchFamily="34" charset="0"/>
              <a:buChar char="•"/>
              <a:defRPr sz="2700" kern="1200">
                <a:solidFill>
                  <a:schemeClr val="tx1"/>
                </a:solidFill>
                <a:latin typeface="+mn-lt"/>
                <a:ea typeface="+mn-ea"/>
                <a:cs typeface="+mn-cs"/>
              </a:defRPr>
            </a:lvl2pPr>
            <a:lvl3pPr marL="1303592" indent="-260718" algn="l" defTabSz="1042873" rtl="0" eaLnBrk="1" latinLnBrk="0" hangingPunct="1">
              <a:lnSpc>
                <a:spcPct val="90000"/>
              </a:lnSpc>
              <a:spcBef>
                <a:spcPts val="570"/>
              </a:spcBef>
              <a:buFont typeface="Arial" panose="020B0604020202020204" pitchFamily="34" charset="0"/>
              <a:buChar char="•"/>
              <a:defRPr sz="2300" kern="1200">
                <a:solidFill>
                  <a:schemeClr val="tx1"/>
                </a:solidFill>
                <a:latin typeface="+mn-lt"/>
                <a:ea typeface="+mn-ea"/>
                <a:cs typeface="+mn-cs"/>
              </a:defRPr>
            </a:lvl3pPr>
            <a:lvl4pPr marL="1825028" indent="-260718" algn="l" defTabSz="1042873"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4pPr>
            <a:lvl5pPr marL="2346465" indent="-260718" algn="l" defTabSz="1042873"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5pPr>
            <a:lvl6pPr marL="2867901" indent="-260718" algn="l" defTabSz="1042873"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6pPr>
            <a:lvl7pPr marL="3389338" indent="-260718" algn="l" defTabSz="1042873"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7pPr>
            <a:lvl8pPr marL="3910775" indent="-260718" algn="l" defTabSz="1042873"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8pPr>
            <a:lvl9pPr marL="4432211" indent="-260718" algn="l" defTabSz="1042873"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9pPr>
          </a:lstStyle>
          <a:p>
            <a:pPr marL="0" indent="0">
              <a:buNone/>
            </a:pPr>
            <a:r>
              <a:rPr lang="en-IE" sz="1800" dirty="0">
                <a:latin typeface="Verdana" panose="020B0604030504040204" pitchFamily="34" charset="0"/>
                <a:ea typeface="Verdana" panose="020B0604030504040204" pitchFamily="34" charset="0"/>
                <a:cs typeface="Verdana" panose="020B0604030504040204" pitchFamily="34" charset="0"/>
              </a:rPr>
              <a:t>Move beyond mere customer satisfaction and connect with customers at an emotional level.		</a:t>
            </a:r>
            <a:r>
              <a:rPr lang="en-IE" sz="1800" dirty="0"/>
              <a:t>						</a:t>
            </a:r>
          </a:p>
          <a:p>
            <a:pPr marL="0" indent="0">
              <a:buNone/>
            </a:pPr>
            <a:r>
              <a:rPr lang="en-IE" sz="1800" dirty="0"/>
              <a:t>					</a:t>
            </a:r>
            <a:endParaRPr lang="en-IE" b="1" dirty="0">
              <a:solidFill>
                <a:schemeClr val="tx2"/>
              </a:solidFill>
            </a:endParaRPr>
          </a:p>
        </p:txBody>
      </p:sp>
      <p:sp>
        <p:nvSpPr>
          <p:cNvPr id="11" name="Flowchart: Sequential Access Storage 10"/>
          <p:cNvSpPr/>
          <p:nvPr/>
        </p:nvSpPr>
        <p:spPr>
          <a:xfrm>
            <a:off x="1578485" y="3298406"/>
            <a:ext cx="4620148" cy="2742471"/>
          </a:xfrm>
          <a:prstGeom prst="flowChartMagneticTape">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lIns="0" tIns="0" rIns="0" bIns="40078" rtlCol="0" anchor="t" anchorCtr="0"/>
          <a:lstStyle/>
          <a:p>
            <a:pPr marL="0" lvl="1" algn="ctr"/>
            <a:endParaRPr lang="en-IE" sz="600" b="1" i="1" dirty="0">
              <a:solidFill>
                <a:schemeClr val="bg1"/>
              </a:solidFill>
            </a:endParaRPr>
          </a:p>
          <a:p>
            <a:pPr marL="0" lvl="1" algn="ctr"/>
            <a:r>
              <a:rPr lang="en-IE" b="1" dirty="0">
                <a:solidFill>
                  <a:schemeClr val="bg1"/>
                </a:solidFill>
              </a:rPr>
              <a:t>On a lifetime value basis:</a:t>
            </a:r>
          </a:p>
          <a:p>
            <a:pPr marL="0" lvl="1" algn="ctr"/>
            <a:r>
              <a:rPr lang="en-IE" sz="2100" b="1" i="1" dirty="0">
                <a:solidFill>
                  <a:schemeClr val="bg1"/>
                </a:solidFill>
              </a:rPr>
              <a:t>“Emotionally connected customers are more than twice as valuable as highly satisfied customers.”</a:t>
            </a:r>
          </a:p>
          <a:p>
            <a:pPr marL="0" lvl="1" algn="ctr"/>
            <a:endParaRPr lang="en-IE" sz="2100" b="1" i="1" dirty="0">
              <a:solidFill>
                <a:schemeClr val="bg1"/>
              </a:solidFill>
            </a:endParaRPr>
          </a:p>
        </p:txBody>
      </p:sp>
    </p:spTree>
    <p:extLst>
      <p:ext uri="{BB962C8B-B14F-4D97-AF65-F5344CB8AC3E}">
        <p14:creationId xmlns:p14="http://schemas.microsoft.com/office/powerpoint/2010/main" val="34517647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5" y="1"/>
            <a:ext cx="9142928" cy="6857999"/>
          </a:xfrm>
          <a:prstGeom prst="rect">
            <a:avLst/>
          </a:prstGeom>
        </p:spPr>
      </p:pic>
      <p:pic>
        <p:nvPicPr>
          <p:cNvPr id="9" name="Picture 2" descr="C:\Users\carole.carmody\Downloads\ThinkstockPhotos-178118021.jpg"/>
          <p:cNvPicPr>
            <a:picLocks noChangeAspect="1" noChangeArrowheads="1"/>
          </p:cNvPicPr>
          <p:nvPr/>
        </p:nvPicPr>
        <p:blipFill rotWithShape="1">
          <a:blip r:embed="rId4">
            <a:extLst>
              <a:ext uri="{28A0092B-C50C-407E-A947-70E740481C1C}">
                <a14:useLocalDpi xmlns:a14="http://schemas.microsoft.com/office/drawing/2010/main" val="0"/>
              </a:ext>
            </a:extLst>
          </a:blip>
          <a:srcRect l="18825" t="18505" r="3466" b="15022"/>
          <a:stretch/>
        </p:blipFill>
        <p:spPr bwMode="auto">
          <a:xfrm>
            <a:off x="1578485" y="-16122"/>
            <a:ext cx="7808613" cy="6874122"/>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2"/>
          <p:cNvSpPr txBox="1">
            <a:spLocks/>
          </p:cNvSpPr>
          <p:nvPr/>
        </p:nvSpPr>
        <p:spPr>
          <a:xfrm>
            <a:off x="1693887" y="-13527"/>
            <a:ext cx="7449576" cy="848317"/>
          </a:xfrm>
          <a:prstGeom prst="rect">
            <a:avLst/>
          </a:prstGeom>
        </p:spPr>
        <p:txBody>
          <a:bodyPr vert="horz" lIns="80155" tIns="40078" rIns="80155" bIns="40078" rtlCol="0" anchor="ctr">
            <a:noAutofit/>
          </a:bodyPr>
          <a:lstStyle>
            <a:lvl1pPr algn="l" defTabSz="497693" rtl="0" eaLnBrk="1" latinLnBrk="0" hangingPunct="1">
              <a:spcBef>
                <a:spcPct val="0"/>
              </a:spcBef>
              <a:buNone/>
              <a:defRPr sz="2800" b="1" kern="1200">
                <a:solidFill>
                  <a:srgbClr val="0092D2"/>
                </a:solidFill>
                <a:latin typeface="Verdana" pitchFamily="34" charset="0"/>
                <a:ea typeface="Verdana" pitchFamily="34" charset="0"/>
                <a:cs typeface="Verdana" pitchFamily="34" charset="0"/>
              </a:defRPr>
            </a:lvl1pPr>
          </a:lstStyle>
          <a:p>
            <a:r>
              <a:rPr lang="en-IE" altLang="en-US" dirty="0">
                <a:solidFill>
                  <a:schemeClr val="bg1"/>
                </a:solidFill>
              </a:rPr>
              <a:t>Emotions drive all our motivations</a:t>
            </a:r>
          </a:p>
        </p:txBody>
      </p:sp>
      <p:sp>
        <p:nvSpPr>
          <p:cNvPr id="12" name="Oval 11"/>
          <p:cNvSpPr/>
          <p:nvPr/>
        </p:nvSpPr>
        <p:spPr>
          <a:xfrm>
            <a:off x="1984718" y="947717"/>
            <a:ext cx="2771781" cy="2840101"/>
          </a:xfrm>
          <a:prstGeom prst="ellipse">
            <a:avLst/>
          </a:prstGeom>
          <a:solidFill>
            <a:schemeClr val="accent1"/>
          </a:solidFill>
        </p:spPr>
        <p:txBody>
          <a:bodyPr wrap="square" lIns="0" tIns="0" rIns="0" bIns="0" anchor="ctr" anchorCtr="0">
            <a:noAutofit/>
          </a:bodyPr>
          <a:lstStyle/>
          <a:p>
            <a:pPr marL="0" lvl="1" algn="ctr"/>
            <a:r>
              <a:rPr lang="en-GB" altLang="en-US" sz="2800" b="1" dirty="0">
                <a:solidFill>
                  <a:schemeClr val="bg1"/>
                </a:solidFill>
              </a:rPr>
              <a:t>Greater the emotion</a:t>
            </a:r>
            <a:endParaRPr lang="en-IE" sz="2800" b="1" dirty="0">
              <a:solidFill>
                <a:schemeClr val="bg1"/>
              </a:solidFill>
            </a:endParaRPr>
          </a:p>
        </p:txBody>
      </p:sp>
      <p:sp>
        <p:nvSpPr>
          <p:cNvPr id="13" name="Oval 12"/>
          <p:cNvSpPr/>
          <p:nvPr/>
        </p:nvSpPr>
        <p:spPr>
          <a:xfrm>
            <a:off x="6173651" y="947717"/>
            <a:ext cx="2771781" cy="2840101"/>
          </a:xfrm>
          <a:prstGeom prst="ellipse">
            <a:avLst/>
          </a:prstGeom>
          <a:solidFill>
            <a:schemeClr val="accent5"/>
          </a:solidFill>
        </p:spPr>
        <p:txBody>
          <a:bodyPr wrap="square" lIns="0" tIns="0" rIns="0" bIns="0" anchor="ctr" anchorCtr="0">
            <a:noAutofit/>
          </a:bodyPr>
          <a:lstStyle/>
          <a:p>
            <a:pPr marL="0" lvl="1" algn="ctr"/>
            <a:r>
              <a:rPr lang="en-IE" sz="2800" b="1" dirty="0">
                <a:solidFill>
                  <a:schemeClr val="bg1"/>
                </a:solidFill>
              </a:rPr>
              <a:t>The greater propensity for action</a:t>
            </a:r>
          </a:p>
        </p:txBody>
      </p:sp>
      <p:sp>
        <p:nvSpPr>
          <p:cNvPr id="14" name="TextBox 13"/>
          <p:cNvSpPr txBox="1"/>
          <p:nvPr/>
        </p:nvSpPr>
        <p:spPr>
          <a:xfrm>
            <a:off x="5249622" y="1865401"/>
            <a:ext cx="1055341" cy="1004732"/>
          </a:xfrm>
          <a:prstGeom prst="rect">
            <a:avLst/>
          </a:prstGeom>
          <a:noFill/>
        </p:spPr>
        <p:txBody>
          <a:bodyPr wrap="square" lIns="80155" tIns="40078" rIns="80155" bIns="40078" rtlCol="0">
            <a:spAutoFit/>
          </a:bodyPr>
          <a:lstStyle/>
          <a:p>
            <a:r>
              <a:rPr lang="en-IE" sz="5800" dirty="0">
                <a:solidFill>
                  <a:schemeClr val="accent1"/>
                </a:solidFill>
              </a:rPr>
              <a:t>=</a:t>
            </a:r>
            <a:endParaRPr lang="en-IE" sz="2500" dirty="0">
              <a:solidFill>
                <a:schemeClr val="accent1"/>
              </a:solidFill>
            </a:endParaRPr>
          </a:p>
        </p:txBody>
      </p:sp>
    </p:spTree>
    <p:extLst>
      <p:ext uri="{BB962C8B-B14F-4D97-AF65-F5344CB8AC3E}">
        <p14:creationId xmlns:p14="http://schemas.microsoft.com/office/powerpoint/2010/main" val="41254216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5" y="1"/>
            <a:ext cx="9142928" cy="6857999"/>
          </a:xfrm>
          <a:prstGeom prst="rect">
            <a:avLst/>
          </a:prstGeom>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r="9397"/>
          <a:stretch/>
        </p:blipFill>
        <p:spPr>
          <a:xfrm>
            <a:off x="1615105" y="1"/>
            <a:ext cx="7758023" cy="6857999"/>
          </a:xfrm>
          <a:prstGeom prst="rect">
            <a:avLst/>
          </a:prstGeom>
          <a:ln>
            <a:noFill/>
          </a:ln>
          <a:effectLst>
            <a:outerShdw blurRad="292100" dist="139700" dir="2700000" algn="tl" rotWithShape="0">
              <a:srgbClr val="333333">
                <a:alpha val="65000"/>
              </a:srgbClr>
            </a:outerShdw>
          </a:effectLst>
        </p:spPr>
      </p:pic>
      <p:sp>
        <p:nvSpPr>
          <p:cNvPr id="11" name="Content Placeholder 3"/>
          <p:cNvSpPr txBox="1">
            <a:spLocks/>
          </p:cNvSpPr>
          <p:nvPr/>
        </p:nvSpPr>
        <p:spPr>
          <a:xfrm>
            <a:off x="1683129" y="5327248"/>
            <a:ext cx="7460334" cy="1371235"/>
          </a:xfrm>
          <a:prstGeom prst="roundRect">
            <a:avLst/>
          </a:prstGeom>
          <a:gradFill flip="none" rotWithShape="1">
            <a:gsLst>
              <a:gs pos="0">
                <a:schemeClr val="tx2">
                  <a:lumMod val="75000"/>
                  <a:shade val="30000"/>
                  <a:satMod val="115000"/>
                </a:schemeClr>
              </a:gs>
              <a:gs pos="50000">
                <a:schemeClr val="tx2">
                  <a:lumMod val="75000"/>
                  <a:shade val="67500"/>
                  <a:satMod val="115000"/>
                </a:schemeClr>
              </a:gs>
              <a:gs pos="100000">
                <a:schemeClr val="tx2">
                  <a:lumMod val="75000"/>
                  <a:shade val="100000"/>
                  <a:satMod val="115000"/>
                </a:schemeClr>
              </a:gs>
            </a:gsLst>
            <a:path path="circle">
              <a:fillToRect l="100000" t="100000"/>
            </a:path>
            <a:tileRect r="-100000" b="-100000"/>
          </a:gradFill>
          <a:ln w="6350" cap="flat" cmpd="sng" algn="ctr">
            <a:noFill/>
            <a:prstDash val="solid"/>
            <a:miter lim="800000"/>
          </a:ln>
        </p:spPr>
        <p:style>
          <a:lnRef idx="1">
            <a:schemeClr val="accent5"/>
          </a:lnRef>
          <a:fillRef idx="3">
            <a:schemeClr val="accent5"/>
          </a:fillRef>
          <a:effectRef idx="2">
            <a:schemeClr val="accent5"/>
          </a:effectRef>
          <a:fontRef idx="minor">
            <a:schemeClr val="lt1"/>
          </a:fontRef>
        </p:style>
        <p:txBody>
          <a:bodyPr lIns="0" tIns="40078" rIns="0" bIns="40078" rtlCol="0" anchor="ctr"/>
          <a:lstStyle>
            <a:lvl1pPr marL="260718" indent="-260718" algn="l" defTabSz="1042873" rtl="0" eaLnBrk="1" latinLnBrk="0" hangingPunct="1">
              <a:lnSpc>
                <a:spcPct val="90000"/>
              </a:lnSpc>
              <a:spcBef>
                <a:spcPts val="1141"/>
              </a:spcBef>
              <a:buFont typeface="Arial" panose="020B0604020202020204" pitchFamily="34" charset="0"/>
              <a:buChar char="•"/>
              <a:defRPr sz="3200" kern="1200">
                <a:solidFill>
                  <a:schemeClr val="lt1"/>
                </a:solidFill>
                <a:latin typeface="+mn-lt"/>
                <a:ea typeface="+mn-ea"/>
                <a:cs typeface="+mn-cs"/>
              </a:defRPr>
            </a:lvl1pPr>
            <a:lvl2pPr marL="782155" indent="-260718" algn="l" defTabSz="1042873" rtl="0" eaLnBrk="1" latinLnBrk="0" hangingPunct="1">
              <a:lnSpc>
                <a:spcPct val="90000"/>
              </a:lnSpc>
              <a:spcBef>
                <a:spcPts val="570"/>
              </a:spcBef>
              <a:buFont typeface="Arial" panose="020B0604020202020204" pitchFamily="34" charset="0"/>
              <a:buChar char="•"/>
              <a:defRPr sz="2700" kern="1200">
                <a:solidFill>
                  <a:schemeClr val="lt1"/>
                </a:solidFill>
                <a:latin typeface="+mn-lt"/>
                <a:ea typeface="+mn-ea"/>
                <a:cs typeface="+mn-cs"/>
              </a:defRPr>
            </a:lvl2pPr>
            <a:lvl3pPr marL="1303592" indent="-260718" algn="l" defTabSz="1042873" rtl="0" eaLnBrk="1" latinLnBrk="0" hangingPunct="1">
              <a:lnSpc>
                <a:spcPct val="90000"/>
              </a:lnSpc>
              <a:spcBef>
                <a:spcPts val="570"/>
              </a:spcBef>
              <a:buFont typeface="Arial" panose="020B0604020202020204" pitchFamily="34" charset="0"/>
              <a:buChar char="•"/>
              <a:defRPr sz="2300" kern="1200">
                <a:solidFill>
                  <a:schemeClr val="lt1"/>
                </a:solidFill>
                <a:latin typeface="+mn-lt"/>
                <a:ea typeface="+mn-ea"/>
                <a:cs typeface="+mn-cs"/>
              </a:defRPr>
            </a:lvl3pPr>
            <a:lvl4pPr marL="1825028" indent="-260718" algn="l" defTabSz="1042873" rtl="0" eaLnBrk="1" latinLnBrk="0" hangingPunct="1">
              <a:lnSpc>
                <a:spcPct val="90000"/>
              </a:lnSpc>
              <a:spcBef>
                <a:spcPts val="570"/>
              </a:spcBef>
              <a:buFont typeface="Arial" panose="020B0604020202020204" pitchFamily="34" charset="0"/>
              <a:buChar char="•"/>
              <a:defRPr sz="2100" kern="1200">
                <a:solidFill>
                  <a:schemeClr val="lt1"/>
                </a:solidFill>
                <a:latin typeface="+mn-lt"/>
                <a:ea typeface="+mn-ea"/>
                <a:cs typeface="+mn-cs"/>
              </a:defRPr>
            </a:lvl4pPr>
            <a:lvl5pPr marL="2346465" indent="-260718" algn="l" defTabSz="1042873" rtl="0" eaLnBrk="1" latinLnBrk="0" hangingPunct="1">
              <a:lnSpc>
                <a:spcPct val="90000"/>
              </a:lnSpc>
              <a:spcBef>
                <a:spcPts val="570"/>
              </a:spcBef>
              <a:buFont typeface="Arial" panose="020B0604020202020204" pitchFamily="34" charset="0"/>
              <a:buChar char="•"/>
              <a:defRPr sz="2100" kern="1200">
                <a:solidFill>
                  <a:schemeClr val="lt1"/>
                </a:solidFill>
                <a:latin typeface="+mn-lt"/>
                <a:ea typeface="+mn-ea"/>
                <a:cs typeface="+mn-cs"/>
              </a:defRPr>
            </a:lvl5pPr>
            <a:lvl6pPr marL="2867901" indent="-260718" algn="l" defTabSz="1042873" rtl="0" eaLnBrk="1" latinLnBrk="0" hangingPunct="1">
              <a:lnSpc>
                <a:spcPct val="90000"/>
              </a:lnSpc>
              <a:spcBef>
                <a:spcPts val="570"/>
              </a:spcBef>
              <a:buFont typeface="Arial" panose="020B0604020202020204" pitchFamily="34" charset="0"/>
              <a:buChar char="•"/>
              <a:defRPr sz="2100" kern="1200">
                <a:solidFill>
                  <a:schemeClr val="lt1"/>
                </a:solidFill>
                <a:latin typeface="+mn-lt"/>
                <a:ea typeface="+mn-ea"/>
                <a:cs typeface="+mn-cs"/>
              </a:defRPr>
            </a:lvl6pPr>
            <a:lvl7pPr marL="3389338" indent="-260718" algn="l" defTabSz="1042873" rtl="0" eaLnBrk="1" latinLnBrk="0" hangingPunct="1">
              <a:lnSpc>
                <a:spcPct val="90000"/>
              </a:lnSpc>
              <a:spcBef>
                <a:spcPts val="570"/>
              </a:spcBef>
              <a:buFont typeface="Arial" panose="020B0604020202020204" pitchFamily="34" charset="0"/>
              <a:buChar char="•"/>
              <a:defRPr sz="2100" kern="1200">
                <a:solidFill>
                  <a:schemeClr val="lt1"/>
                </a:solidFill>
                <a:latin typeface="+mn-lt"/>
                <a:ea typeface="+mn-ea"/>
                <a:cs typeface="+mn-cs"/>
              </a:defRPr>
            </a:lvl7pPr>
            <a:lvl8pPr marL="3910775" indent="-260718" algn="l" defTabSz="1042873" rtl="0" eaLnBrk="1" latinLnBrk="0" hangingPunct="1">
              <a:lnSpc>
                <a:spcPct val="90000"/>
              </a:lnSpc>
              <a:spcBef>
                <a:spcPts val="570"/>
              </a:spcBef>
              <a:buFont typeface="Arial" panose="020B0604020202020204" pitchFamily="34" charset="0"/>
              <a:buChar char="•"/>
              <a:defRPr sz="2100" kern="1200">
                <a:solidFill>
                  <a:schemeClr val="lt1"/>
                </a:solidFill>
                <a:latin typeface="+mn-lt"/>
                <a:ea typeface="+mn-ea"/>
                <a:cs typeface="+mn-cs"/>
              </a:defRPr>
            </a:lvl8pPr>
            <a:lvl9pPr marL="4432211" indent="-260718" algn="l" defTabSz="1042873" rtl="0" eaLnBrk="1" latinLnBrk="0" hangingPunct="1">
              <a:lnSpc>
                <a:spcPct val="90000"/>
              </a:lnSpc>
              <a:spcBef>
                <a:spcPts val="570"/>
              </a:spcBef>
              <a:buFont typeface="Arial" panose="020B0604020202020204" pitchFamily="34" charset="0"/>
              <a:buChar char="•"/>
              <a:defRPr sz="2100" kern="1200">
                <a:solidFill>
                  <a:schemeClr val="lt1"/>
                </a:solidFill>
                <a:latin typeface="+mn-lt"/>
                <a:ea typeface="+mn-ea"/>
                <a:cs typeface="+mn-cs"/>
              </a:defRPr>
            </a:lvl9pPr>
          </a:lstStyle>
          <a:p>
            <a:pPr marL="0" indent="0" algn="ctr">
              <a:buNone/>
            </a:pPr>
            <a:r>
              <a:rPr lang="en-IE" sz="1600" b="1"/>
              <a:t>UK referendum became an emotional, not rational battleground.</a:t>
            </a:r>
          </a:p>
          <a:p>
            <a:pPr marL="0" indent="0" algn="ctr">
              <a:buNone/>
            </a:pPr>
            <a:r>
              <a:rPr lang="en-IE" sz="1600" b="1"/>
              <a:t>One of the most important decisions in recent history with enormous consequences, was almost entirely based on visceral and frequently primordial emotions.</a:t>
            </a:r>
            <a:endParaRPr lang="en-IE" sz="1600" b="1" dirty="0"/>
          </a:p>
        </p:txBody>
      </p:sp>
      <p:pic>
        <p:nvPicPr>
          <p:cNvPr id="15" name="Picture 2" descr="C:\Users\carole.carmody\Downloads\ThinkstockPhotos-513475788.jpg"/>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69305" b="100000" l="54635" r="100000">
                        <a14:foregroundMark x1="65089" y1="82750" x2="91059" y2="88686"/>
                        <a14:foregroundMark x1="91256" y1="81786" x2="60158" y2="90056"/>
                        <a14:foregroundMark x1="74622" y1="82598" x2="86522" y2="89447"/>
                        <a14:foregroundMark x1="74425" y1="88534" x2="80342" y2="90208"/>
                      </a14:backgroundRemoval>
                    </a14:imgEffect>
                  </a14:imgLayer>
                </a14:imgProps>
              </a:ext>
              <a:ext uri="{28A0092B-C50C-407E-A947-70E740481C1C}">
                <a14:useLocalDpi xmlns:a14="http://schemas.microsoft.com/office/drawing/2010/main" val="0"/>
              </a:ext>
            </a:extLst>
          </a:blip>
          <a:srcRect l="56763" t="70136"/>
          <a:stretch/>
        </p:blipFill>
        <p:spPr bwMode="auto">
          <a:xfrm>
            <a:off x="3647970" y="164154"/>
            <a:ext cx="4041003" cy="38338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61151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5" y="1"/>
            <a:ext cx="9142928" cy="6857999"/>
          </a:xfrm>
          <a:prstGeom prst="rect">
            <a:avLst/>
          </a:prstGeom>
        </p:spPr>
      </p:pic>
      <p:pic>
        <p:nvPicPr>
          <p:cNvPr id="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8721"/>
          <a:stretch/>
        </p:blipFill>
        <p:spPr bwMode="auto">
          <a:xfrm>
            <a:off x="1553504" y="0"/>
            <a:ext cx="7590497" cy="62367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Content Placeholder 3"/>
          <p:cNvSpPr txBox="1">
            <a:spLocks/>
          </p:cNvSpPr>
          <p:nvPr/>
        </p:nvSpPr>
        <p:spPr>
          <a:xfrm>
            <a:off x="1839204" y="5518502"/>
            <a:ext cx="6961023" cy="1272746"/>
          </a:xfrm>
          <a:prstGeom prst="roundRect">
            <a:avLst/>
          </a:prstGeom>
          <a:gradFill flip="none" rotWithShape="1">
            <a:gsLst>
              <a:gs pos="0">
                <a:schemeClr val="tx2">
                  <a:lumMod val="75000"/>
                  <a:shade val="30000"/>
                  <a:satMod val="115000"/>
                </a:schemeClr>
              </a:gs>
              <a:gs pos="50000">
                <a:schemeClr val="tx2">
                  <a:lumMod val="75000"/>
                  <a:shade val="67500"/>
                  <a:satMod val="115000"/>
                </a:schemeClr>
              </a:gs>
              <a:gs pos="100000">
                <a:schemeClr val="tx2">
                  <a:lumMod val="75000"/>
                  <a:shade val="100000"/>
                  <a:satMod val="115000"/>
                </a:schemeClr>
              </a:gs>
            </a:gsLst>
            <a:path path="circle">
              <a:fillToRect l="100000" t="100000"/>
            </a:path>
            <a:tileRect r="-100000" b="-100000"/>
          </a:gradFill>
          <a:ln w="6350" cap="flat" cmpd="sng" algn="ctr">
            <a:noFill/>
            <a:prstDash val="solid"/>
            <a:miter lim="800000"/>
          </a:ln>
        </p:spPr>
        <p:style>
          <a:lnRef idx="1">
            <a:schemeClr val="accent5"/>
          </a:lnRef>
          <a:fillRef idx="3">
            <a:schemeClr val="accent5"/>
          </a:fillRef>
          <a:effectRef idx="2">
            <a:schemeClr val="accent5"/>
          </a:effectRef>
          <a:fontRef idx="minor">
            <a:schemeClr val="lt1"/>
          </a:fontRef>
        </p:style>
        <p:txBody>
          <a:bodyPr lIns="0" tIns="40078" rIns="0" bIns="40078" rtlCol="0" anchor="ctr"/>
          <a:lstStyle>
            <a:lvl1pPr marL="260718" indent="-260718" algn="l" defTabSz="1042873" rtl="0" eaLnBrk="1" latinLnBrk="0" hangingPunct="1">
              <a:lnSpc>
                <a:spcPct val="90000"/>
              </a:lnSpc>
              <a:spcBef>
                <a:spcPts val="1141"/>
              </a:spcBef>
              <a:buFont typeface="Arial" panose="020B0604020202020204" pitchFamily="34" charset="0"/>
              <a:buChar char="•"/>
              <a:defRPr sz="3200" kern="1200">
                <a:solidFill>
                  <a:schemeClr val="lt1"/>
                </a:solidFill>
                <a:latin typeface="+mn-lt"/>
                <a:ea typeface="+mn-ea"/>
                <a:cs typeface="+mn-cs"/>
              </a:defRPr>
            </a:lvl1pPr>
            <a:lvl2pPr marL="782155" indent="-260718" algn="l" defTabSz="1042873" rtl="0" eaLnBrk="1" latinLnBrk="0" hangingPunct="1">
              <a:lnSpc>
                <a:spcPct val="90000"/>
              </a:lnSpc>
              <a:spcBef>
                <a:spcPts val="570"/>
              </a:spcBef>
              <a:buFont typeface="Arial" panose="020B0604020202020204" pitchFamily="34" charset="0"/>
              <a:buChar char="•"/>
              <a:defRPr sz="2700" kern="1200">
                <a:solidFill>
                  <a:schemeClr val="lt1"/>
                </a:solidFill>
                <a:latin typeface="+mn-lt"/>
                <a:ea typeface="+mn-ea"/>
                <a:cs typeface="+mn-cs"/>
              </a:defRPr>
            </a:lvl2pPr>
            <a:lvl3pPr marL="1303592" indent="-260718" algn="l" defTabSz="1042873" rtl="0" eaLnBrk="1" latinLnBrk="0" hangingPunct="1">
              <a:lnSpc>
                <a:spcPct val="90000"/>
              </a:lnSpc>
              <a:spcBef>
                <a:spcPts val="570"/>
              </a:spcBef>
              <a:buFont typeface="Arial" panose="020B0604020202020204" pitchFamily="34" charset="0"/>
              <a:buChar char="•"/>
              <a:defRPr sz="2300" kern="1200">
                <a:solidFill>
                  <a:schemeClr val="lt1"/>
                </a:solidFill>
                <a:latin typeface="+mn-lt"/>
                <a:ea typeface="+mn-ea"/>
                <a:cs typeface="+mn-cs"/>
              </a:defRPr>
            </a:lvl3pPr>
            <a:lvl4pPr marL="1825028" indent="-260718" algn="l" defTabSz="1042873" rtl="0" eaLnBrk="1" latinLnBrk="0" hangingPunct="1">
              <a:lnSpc>
                <a:spcPct val="90000"/>
              </a:lnSpc>
              <a:spcBef>
                <a:spcPts val="570"/>
              </a:spcBef>
              <a:buFont typeface="Arial" panose="020B0604020202020204" pitchFamily="34" charset="0"/>
              <a:buChar char="•"/>
              <a:defRPr sz="2100" kern="1200">
                <a:solidFill>
                  <a:schemeClr val="lt1"/>
                </a:solidFill>
                <a:latin typeface="+mn-lt"/>
                <a:ea typeface="+mn-ea"/>
                <a:cs typeface="+mn-cs"/>
              </a:defRPr>
            </a:lvl4pPr>
            <a:lvl5pPr marL="2346465" indent="-260718" algn="l" defTabSz="1042873" rtl="0" eaLnBrk="1" latinLnBrk="0" hangingPunct="1">
              <a:lnSpc>
                <a:spcPct val="90000"/>
              </a:lnSpc>
              <a:spcBef>
                <a:spcPts val="570"/>
              </a:spcBef>
              <a:buFont typeface="Arial" panose="020B0604020202020204" pitchFamily="34" charset="0"/>
              <a:buChar char="•"/>
              <a:defRPr sz="2100" kern="1200">
                <a:solidFill>
                  <a:schemeClr val="lt1"/>
                </a:solidFill>
                <a:latin typeface="+mn-lt"/>
                <a:ea typeface="+mn-ea"/>
                <a:cs typeface="+mn-cs"/>
              </a:defRPr>
            </a:lvl5pPr>
            <a:lvl6pPr marL="2867901" indent="-260718" algn="l" defTabSz="1042873" rtl="0" eaLnBrk="1" latinLnBrk="0" hangingPunct="1">
              <a:lnSpc>
                <a:spcPct val="90000"/>
              </a:lnSpc>
              <a:spcBef>
                <a:spcPts val="570"/>
              </a:spcBef>
              <a:buFont typeface="Arial" panose="020B0604020202020204" pitchFamily="34" charset="0"/>
              <a:buChar char="•"/>
              <a:defRPr sz="2100" kern="1200">
                <a:solidFill>
                  <a:schemeClr val="lt1"/>
                </a:solidFill>
                <a:latin typeface="+mn-lt"/>
                <a:ea typeface="+mn-ea"/>
                <a:cs typeface="+mn-cs"/>
              </a:defRPr>
            </a:lvl6pPr>
            <a:lvl7pPr marL="3389338" indent="-260718" algn="l" defTabSz="1042873" rtl="0" eaLnBrk="1" latinLnBrk="0" hangingPunct="1">
              <a:lnSpc>
                <a:spcPct val="90000"/>
              </a:lnSpc>
              <a:spcBef>
                <a:spcPts val="570"/>
              </a:spcBef>
              <a:buFont typeface="Arial" panose="020B0604020202020204" pitchFamily="34" charset="0"/>
              <a:buChar char="•"/>
              <a:defRPr sz="2100" kern="1200">
                <a:solidFill>
                  <a:schemeClr val="lt1"/>
                </a:solidFill>
                <a:latin typeface="+mn-lt"/>
                <a:ea typeface="+mn-ea"/>
                <a:cs typeface="+mn-cs"/>
              </a:defRPr>
            </a:lvl7pPr>
            <a:lvl8pPr marL="3910775" indent="-260718" algn="l" defTabSz="1042873" rtl="0" eaLnBrk="1" latinLnBrk="0" hangingPunct="1">
              <a:lnSpc>
                <a:spcPct val="90000"/>
              </a:lnSpc>
              <a:spcBef>
                <a:spcPts val="570"/>
              </a:spcBef>
              <a:buFont typeface="Arial" panose="020B0604020202020204" pitchFamily="34" charset="0"/>
              <a:buChar char="•"/>
              <a:defRPr sz="2100" kern="1200">
                <a:solidFill>
                  <a:schemeClr val="lt1"/>
                </a:solidFill>
                <a:latin typeface="+mn-lt"/>
                <a:ea typeface="+mn-ea"/>
                <a:cs typeface="+mn-cs"/>
              </a:defRPr>
            </a:lvl8pPr>
            <a:lvl9pPr marL="4432211" indent="-260718" algn="l" defTabSz="1042873" rtl="0" eaLnBrk="1" latinLnBrk="0" hangingPunct="1">
              <a:lnSpc>
                <a:spcPct val="90000"/>
              </a:lnSpc>
              <a:spcBef>
                <a:spcPts val="570"/>
              </a:spcBef>
              <a:buFont typeface="Arial" panose="020B0604020202020204" pitchFamily="34" charset="0"/>
              <a:buChar char="•"/>
              <a:defRPr sz="2100" kern="1200">
                <a:solidFill>
                  <a:schemeClr val="lt1"/>
                </a:solidFill>
                <a:latin typeface="+mn-lt"/>
                <a:ea typeface="+mn-ea"/>
                <a:cs typeface="+mn-cs"/>
              </a:defRPr>
            </a:lvl9pPr>
          </a:lstStyle>
          <a:p>
            <a:pPr marL="0" indent="0" algn="ctr">
              <a:buNone/>
            </a:pPr>
            <a:r>
              <a:rPr lang="en-IE" b="1" dirty="0"/>
              <a:t>Will emotion trump reason?</a:t>
            </a:r>
          </a:p>
        </p:txBody>
      </p:sp>
    </p:spTree>
    <p:extLst>
      <p:ext uri="{BB962C8B-B14F-4D97-AF65-F5344CB8AC3E}">
        <p14:creationId xmlns:p14="http://schemas.microsoft.com/office/powerpoint/2010/main" val="19539424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5" y="1"/>
            <a:ext cx="9142928" cy="6857999"/>
          </a:xfrm>
          <a:prstGeom prst="rect">
            <a:avLst/>
          </a:prstGeom>
        </p:spPr>
      </p:pic>
      <p:pic>
        <p:nvPicPr>
          <p:cNvPr id="5" name="Picture 2" descr="Image result for google logo"/>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t="16739" b="15872"/>
          <a:stretch/>
        </p:blipFill>
        <p:spPr bwMode="auto">
          <a:xfrm>
            <a:off x="1461220" y="13697"/>
            <a:ext cx="7700008" cy="3018212"/>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1738310" y="3122315"/>
            <a:ext cx="4133718" cy="1088460"/>
          </a:xfrm>
          <a:prstGeom prst="rect">
            <a:avLst/>
          </a:prstGeom>
        </p:spPr>
        <p:txBody>
          <a:bodyPr wrap="square" lIns="80165" tIns="40083" rIns="80165" bIns="40083">
            <a:spAutoFit/>
          </a:bodyPr>
          <a:lstStyle/>
          <a:p>
            <a:pPr lvl="0"/>
            <a:r>
              <a:rPr lang="en-IE" sz="2100" dirty="0"/>
              <a:t>As much a psychological success as a </a:t>
            </a:r>
            <a:r>
              <a:rPr lang="en-IE" sz="2100" b="1" dirty="0">
                <a:solidFill>
                  <a:srgbClr val="0070C0"/>
                </a:solidFill>
              </a:rPr>
              <a:t>tech one.	</a:t>
            </a:r>
            <a:r>
              <a:rPr lang="en-IE" sz="2100" dirty="0"/>
              <a:t>							</a:t>
            </a:r>
          </a:p>
        </p:txBody>
      </p:sp>
      <p:sp>
        <p:nvSpPr>
          <p:cNvPr id="10" name="Rectangle 9"/>
          <p:cNvSpPr/>
          <p:nvPr/>
        </p:nvSpPr>
        <p:spPr>
          <a:xfrm>
            <a:off x="4017583" y="3820782"/>
            <a:ext cx="4866555" cy="2428101"/>
          </a:xfrm>
          <a:prstGeom prst="rect">
            <a:avLst/>
          </a:prstGeom>
        </p:spPr>
        <p:txBody>
          <a:bodyPr wrap="square" lIns="80165" tIns="40083" rIns="80165" bIns="40083">
            <a:spAutoFit/>
          </a:bodyPr>
          <a:lstStyle/>
          <a:p>
            <a:pPr lvl="0"/>
            <a:r>
              <a:rPr lang="en-IE" sz="2100" dirty="0"/>
              <a:t>Be the best at one thing … </a:t>
            </a:r>
            <a:r>
              <a:rPr lang="en-IE" sz="2100" b="1" dirty="0">
                <a:solidFill>
                  <a:srgbClr val="00B050"/>
                </a:solidFill>
              </a:rPr>
              <a:t>search engine.</a:t>
            </a:r>
          </a:p>
          <a:p>
            <a:pPr lvl="0"/>
            <a:endParaRPr lang="en-IE" sz="2100" b="1" dirty="0">
              <a:solidFill>
                <a:srgbClr val="00B050"/>
              </a:solidFill>
            </a:endParaRPr>
          </a:p>
          <a:p>
            <a:pPr lvl="0"/>
            <a:r>
              <a:rPr lang="en-IE" sz="3500" b="1" dirty="0">
                <a:solidFill>
                  <a:srgbClr val="00B050"/>
                </a:solidFill>
              </a:rPr>
              <a:t>The real skill was creating an emotional dependency.</a:t>
            </a:r>
            <a:endParaRPr lang="en-IE" sz="3200" b="1" dirty="0">
              <a:solidFill>
                <a:srgbClr val="00B050"/>
              </a:solidFill>
            </a:endParaRPr>
          </a:p>
        </p:txBody>
      </p:sp>
    </p:spTree>
    <p:extLst>
      <p:ext uri="{BB962C8B-B14F-4D97-AF65-F5344CB8AC3E}">
        <p14:creationId xmlns:p14="http://schemas.microsoft.com/office/powerpoint/2010/main" val="6216530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5" y="1"/>
            <a:ext cx="9142928" cy="6857999"/>
          </a:xfrm>
          <a:prstGeom prst="rect">
            <a:avLst/>
          </a:prstGeom>
        </p:spPr>
      </p:pic>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8348" r="9169"/>
          <a:stretch/>
        </p:blipFill>
        <p:spPr bwMode="auto">
          <a:xfrm>
            <a:off x="1591831" y="-19274"/>
            <a:ext cx="7551632" cy="68965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1754915" y="164154"/>
            <a:ext cx="3125095" cy="3656106"/>
          </a:xfrm>
          <a:prstGeom prst="rect">
            <a:avLst/>
          </a:prstGeom>
        </p:spPr>
        <p:txBody>
          <a:bodyPr wrap="square" lIns="80165" tIns="40083" rIns="80165" bIns="40083">
            <a:spAutoFit/>
          </a:bodyPr>
          <a:lstStyle/>
          <a:p>
            <a:pPr lvl="0"/>
            <a:r>
              <a:rPr lang="en-IE" sz="2500" b="1" dirty="0">
                <a:solidFill>
                  <a:schemeClr val="bg1"/>
                </a:solidFill>
              </a:rPr>
              <a:t>All these years we thought Cadbury were selling chocolate until we discovered they were, in fact, offering us </a:t>
            </a:r>
          </a:p>
          <a:p>
            <a:pPr lvl="0"/>
            <a:r>
              <a:rPr lang="en-IE" sz="5300" b="1" dirty="0">
                <a:solidFill>
                  <a:schemeClr val="accent1"/>
                </a:solidFill>
              </a:rPr>
              <a:t>Joy.</a:t>
            </a:r>
            <a:r>
              <a:rPr lang="en-IE" sz="2500" b="1" dirty="0">
                <a:solidFill>
                  <a:srgbClr val="0070C0"/>
                </a:solidFill>
              </a:rPr>
              <a:t>	</a:t>
            </a:r>
            <a:r>
              <a:rPr lang="en-IE" sz="2500" dirty="0"/>
              <a:t>							</a:t>
            </a:r>
          </a:p>
        </p:txBody>
      </p:sp>
    </p:spTree>
    <p:extLst>
      <p:ext uri="{BB962C8B-B14F-4D97-AF65-F5344CB8AC3E}">
        <p14:creationId xmlns:p14="http://schemas.microsoft.com/office/powerpoint/2010/main" val="6650222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5" y="1"/>
            <a:ext cx="9142928" cy="6857999"/>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5271" t="4872" r="5484" b="8148"/>
          <a:stretch/>
        </p:blipFill>
        <p:spPr>
          <a:xfrm>
            <a:off x="1853372" y="2017073"/>
            <a:ext cx="2825694" cy="2910641"/>
          </a:xfrm>
          <a:prstGeom prst="ellipse">
            <a:avLst/>
          </a:prstGeom>
          <a:ln>
            <a:noFill/>
          </a:ln>
          <a:effectLst/>
        </p:spPr>
      </p:pic>
      <p:sp>
        <p:nvSpPr>
          <p:cNvPr id="9" name="Content Placeholder 3"/>
          <p:cNvSpPr txBox="1">
            <a:spLocks/>
          </p:cNvSpPr>
          <p:nvPr/>
        </p:nvSpPr>
        <p:spPr>
          <a:xfrm>
            <a:off x="975012" y="5229357"/>
            <a:ext cx="7823450" cy="522375"/>
          </a:xfrm>
          <a:prstGeom prst="rect">
            <a:avLst/>
          </a:prstGeom>
          <a:noFill/>
        </p:spPr>
        <p:txBody>
          <a:bodyPr vert="horz" lIns="80155" tIns="40078" rIns="80155" bIns="40078" rtlCol="0" anchor="t" anchorCtr="0">
            <a:noAutofit/>
          </a:bodyPr>
          <a:lstStyle>
            <a:lvl1pPr marL="373269" indent="-373269" algn="l" defTabSz="497693" rtl="0" eaLnBrk="1" latinLnBrk="0" hangingPunct="1">
              <a:spcBef>
                <a:spcPts val="500"/>
              </a:spcBef>
              <a:spcAft>
                <a:spcPts val="500"/>
              </a:spcAft>
              <a:buClr>
                <a:srgbClr val="0092D2"/>
              </a:buClr>
              <a:buSzPct val="110000"/>
              <a:buFont typeface="Verdana" pitchFamily="34" charset="0"/>
              <a:buChar char="●"/>
              <a:defRPr sz="1600" kern="1200">
                <a:solidFill>
                  <a:schemeClr val="tx1"/>
                </a:solidFill>
                <a:latin typeface="Verdana" pitchFamily="34" charset="0"/>
                <a:ea typeface="Verdana" pitchFamily="34" charset="0"/>
                <a:cs typeface="Verdana" pitchFamily="34" charset="0"/>
              </a:defRPr>
            </a:lvl1pPr>
            <a:lvl2pPr marL="808750" indent="-311058" algn="l" defTabSz="497693" rtl="0" eaLnBrk="1" latinLnBrk="0" hangingPunct="1">
              <a:spcBef>
                <a:spcPts val="500"/>
              </a:spcBef>
              <a:spcAft>
                <a:spcPts val="500"/>
              </a:spcAft>
              <a:buClr>
                <a:schemeClr val="tx1">
                  <a:lumMod val="50000"/>
                  <a:lumOff val="50000"/>
                </a:schemeClr>
              </a:buClr>
              <a:buSzPct val="90000"/>
              <a:buFont typeface="Wingdings" pitchFamily="2" charset="2"/>
              <a:buChar char="v"/>
              <a:defRPr sz="1600" kern="1200">
                <a:solidFill>
                  <a:schemeClr val="tx1"/>
                </a:solidFill>
                <a:latin typeface="Verdana" pitchFamily="34" charset="0"/>
                <a:ea typeface="Verdana" pitchFamily="34" charset="0"/>
                <a:cs typeface="Verdana" pitchFamily="34" charset="0"/>
              </a:defRPr>
            </a:lvl2pPr>
            <a:lvl3pPr marL="1244230" indent="-248846" algn="l" defTabSz="497693" rtl="0" eaLnBrk="1" latinLnBrk="0" hangingPunct="1">
              <a:spcBef>
                <a:spcPts val="500"/>
              </a:spcBef>
              <a:spcAft>
                <a:spcPts val="500"/>
              </a:spcAft>
              <a:buClr>
                <a:schemeClr val="tx1">
                  <a:lumMod val="50000"/>
                  <a:lumOff val="50000"/>
                </a:schemeClr>
              </a:buClr>
              <a:buFont typeface="Wingdings" pitchFamily="2" charset="2"/>
              <a:buChar char="§"/>
              <a:defRPr sz="1600" kern="1200">
                <a:solidFill>
                  <a:schemeClr val="tx1"/>
                </a:solidFill>
                <a:latin typeface="Verdana" pitchFamily="34" charset="0"/>
                <a:ea typeface="Verdana" pitchFamily="34" charset="0"/>
                <a:cs typeface="Verdana" pitchFamily="34" charset="0"/>
              </a:defRPr>
            </a:lvl3pPr>
            <a:lvl4pPr marL="1741922" indent="-248846" algn="l" defTabSz="497693" rtl="0" eaLnBrk="1" latinLnBrk="0" hangingPunct="1">
              <a:spcBef>
                <a:spcPts val="500"/>
              </a:spcBef>
              <a:spcAft>
                <a:spcPts val="500"/>
              </a:spcAft>
              <a:buFont typeface="Arial"/>
              <a:buChar char="–"/>
              <a:defRPr sz="1600" kern="1200">
                <a:solidFill>
                  <a:schemeClr val="tx1"/>
                </a:solidFill>
                <a:latin typeface="Verdana" pitchFamily="34" charset="0"/>
                <a:ea typeface="Verdana" pitchFamily="34" charset="0"/>
                <a:cs typeface="Verdana" pitchFamily="34" charset="0"/>
              </a:defRPr>
            </a:lvl4pPr>
            <a:lvl5pPr marL="2239614" indent="-248846" algn="l" defTabSz="497693" rtl="0" eaLnBrk="1" latinLnBrk="0" hangingPunct="1">
              <a:spcBef>
                <a:spcPts val="500"/>
              </a:spcBef>
              <a:spcAft>
                <a:spcPts val="500"/>
              </a:spcAft>
              <a:buFont typeface="Arial"/>
              <a:buChar char="»"/>
              <a:defRPr sz="1600" kern="1200">
                <a:solidFill>
                  <a:schemeClr val="tx1"/>
                </a:solidFill>
                <a:latin typeface="Verdana" pitchFamily="34" charset="0"/>
                <a:ea typeface="Verdana" pitchFamily="34" charset="0"/>
                <a:cs typeface="Verdana" pitchFamily="34" charset="0"/>
              </a:defRPr>
            </a:lvl5pPr>
            <a:lvl6pPr marL="2737306" indent="-248846" algn="l" defTabSz="497693" rtl="0" eaLnBrk="1" latinLnBrk="0" hangingPunct="1">
              <a:spcBef>
                <a:spcPct val="20000"/>
              </a:spcBef>
              <a:buFont typeface="Arial"/>
              <a:buChar char="•"/>
              <a:defRPr sz="2200" kern="1200">
                <a:solidFill>
                  <a:schemeClr val="tx1"/>
                </a:solidFill>
                <a:latin typeface="+mn-lt"/>
                <a:ea typeface="+mn-ea"/>
                <a:cs typeface="+mn-cs"/>
              </a:defRPr>
            </a:lvl6pPr>
            <a:lvl7pPr marL="3234999" indent="-248846" algn="l" defTabSz="497693" rtl="0" eaLnBrk="1" latinLnBrk="0" hangingPunct="1">
              <a:spcBef>
                <a:spcPct val="20000"/>
              </a:spcBef>
              <a:buFont typeface="Arial"/>
              <a:buChar char="•"/>
              <a:defRPr sz="2200" kern="1200">
                <a:solidFill>
                  <a:schemeClr val="tx1"/>
                </a:solidFill>
                <a:latin typeface="+mn-lt"/>
                <a:ea typeface="+mn-ea"/>
                <a:cs typeface="+mn-cs"/>
              </a:defRPr>
            </a:lvl7pPr>
            <a:lvl8pPr marL="3732690" indent="-248846" algn="l" defTabSz="497693" rtl="0" eaLnBrk="1" latinLnBrk="0" hangingPunct="1">
              <a:spcBef>
                <a:spcPct val="20000"/>
              </a:spcBef>
              <a:buFont typeface="Arial"/>
              <a:buChar char="•"/>
              <a:defRPr sz="2200" kern="1200">
                <a:solidFill>
                  <a:schemeClr val="tx1"/>
                </a:solidFill>
                <a:latin typeface="+mn-lt"/>
                <a:ea typeface="+mn-ea"/>
                <a:cs typeface="+mn-cs"/>
              </a:defRPr>
            </a:lvl8pPr>
            <a:lvl9pPr marL="4230383" indent="-248846" algn="l" defTabSz="497693" rtl="0" eaLnBrk="1" latinLnBrk="0" hangingPunct="1">
              <a:spcBef>
                <a:spcPct val="20000"/>
              </a:spcBef>
              <a:buFont typeface="Arial"/>
              <a:buChar char="•"/>
              <a:defRPr sz="2200" kern="1200">
                <a:solidFill>
                  <a:schemeClr val="tx1"/>
                </a:solidFill>
                <a:latin typeface="+mn-lt"/>
                <a:ea typeface="+mn-ea"/>
                <a:cs typeface="+mn-cs"/>
              </a:defRPr>
            </a:lvl9pPr>
          </a:lstStyle>
          <a:p>
            <a:endParaRPr lang="en-IE" sz="1200" dirty="0">
              <a:solidFill>
                <a:prstClr val="black"/>
              </a:solidFill>
            </a:endParaRPr>
          </a:p>
        </p:txBody>
      </p:sp>
      <p:pic>
        <p:nvPicPr>
          <p:cNvPr id="11" name="Picture 10"/>
          <p:cNvPicPr>
            <a:picLocks noChangeAspect="1"/>
          </p:cNvPicPr>
          <p:nvPr/>
        </p:nvPicPr>
        <p:blipFill rotWithShape="1">
          <a:blip r:embed="rId5">
            <a:extLst>
              <a:ext uri="{28A0092B-C50C-407E-A947-70E740481C1C}">
                <a14:useLocalDpi xmlns:a14="http://schemas.microsoft.com/office/drawing/2010/main" val="0"/>
              </a:ext>
            </a:extLst>
          </a:blip>
          <a:srcRect t="14150" b="14208"/>
          <a:stretch/>
        </p:blipFill>
        <p:spPr>
          <a:xfrm>
            <a:off x="4705530" y="2396127"/>
            <a:ext cx="4250195" cy="242066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3" name="Rounded Rectangle 12"/>
          <p:cNvSpPr/>
          <p:nvPr/>
        </p:nvSpPr>
        <p:spPr>
          <a:xfrm>
            <a:off x="4739458" y="1274202"/>
            <a:ext cx="4059004" cy="1043168"/>
          </a:xfrm>
          <a:prstGeom prst="roundRect">
            <a:avLst/>
          </a:prstGeom>
          <a:solidFill>
            <a:schemeClr val="accent5"/>
          </a:solidFill>
          <a:ln>
            <a:noFill/>
          </a:ln>
        </p:spPr>
        <p:style>
          <a:lnRef idx="1">
            <a:schemeClr val="accent5"/>
          </a:lnRef>
          <a:fillRef idx="3">
            <a:schemeClr val="accent5"/>
          </a:fillRef>
          <a:effectRef idx="2">
            <a:schemeClr val="accent5"/>
          </a:effectRef>
          <a:fontRef idx="minor">
            <a:schemeClr val="lt1"/>
          </a:fontRef>
        </p:style>
        <p:txBody>
          <a:bodyPr lIns="94684" tIns="40078" rIns="0" bIns="40078" rtlCol="0" anchor="ctr"/>
          <a:lstStyle/>
          <a:p>
            <a:pPr algn="ctr"/>
            <a:r>
              <a:rPr lang="en-IE" sz="2100" b="1" dirty="0">
                <a:solidFill>
                  <a:srgbClr val="F8F8F8"/>
                </a:solidFill>
              </a:rPr>
              <a:t>Archetypes and understanding thinkers like Jung.</a:t>
            </a:r>
            <a:endParaRPr lang="en-IE" sz="1600" b="1" dirty="0">
              <a:solidFill>
                <a:srgbClr val="F8F8F8"/>
              </a:solidFill>
            </a:endParaRPr>
          </a:p>
        </p:txBody>
      </p:sp>
      <p:sp>
        <p:nvSpPr>
          <p:cNvPr id="14" name="Title 2"/>
          <p:cNvSpPr txBox="1">
            <a:spLocks/>
          </p:cNvSpPr>
          <p:nvPr/>
        </p:nvSpPr>
        <p:spPr>
          <a:xfrm>
            <a:off x="1693887" y="-13527"/>
            <a:ext cx="7449576" cy="1091838"/>
          </a:xfrm>
          <a:prstGeom prst="rect">
            <a:avLst/>
          </a:prstGeom>
        </p:spPr>
        <p:txBody>
          <a:bodyPr vert="horz" lIns="80155" tIns="40078" rIns="80155" bIns="40078" rtlCol="0" anchor="ctr">
            <a:noAutofit/>
          </a:bodyPr>
          <a:lstStyle>
            <a:lvl1pPr algn="l" defTabSz="497693" rtl="0" eaLnBrk="1" latinLnBrk="0" hangingPunct="1">
              <a:spcBef>
                <a:spcPct val="0"/>
              </a:spcBef>
              <a:buNone/>
              <a:defRPr sz="2800" b="1" kern="1200">
                <a:solidFill>
                  <a:srgbClr val="0092D2"/>
                </a:solidFill>
                <a:latin typeface="Verdana" pitchFamily="34" charset="0"/>
                <a:ea typeface="Verdana" pitchFamily="34" charset="0"/>
                <a:cs typeface="Verdana" pitchFamily="34" charset="0"/>
              </a:defRPr>
            </a:lvl1pPr>
          </a:lstStyle>
          <a:p>
            <a:r>
              <a:rPr lang="en-IE" sz="3200" dirty="0">
                <a:solidFill>
                  <a:schemeClr val="accent1"/>
                </a:solidFill>
              </a:rPr>
              <a:t>The best research taps into psychological models</a:t>
            </a:r>
          </a:p>
        </p:txBody>
      </p:sp>
      <p:sp>
        <p:nvSpPr>
          <p:cNvPr id="2" name="Rectangle 1"/>
          <p:cNvSpPr/>
          <p:nvPr/>
        </p:nvSpPr>
        <p:spPr>
          <a:xfrm>
            <a:off x="1553504" y="5518502"/>
            <a:ext cx="7590497" cy="1269869"/>
          </a:xfrm>
          <a:prstGeom prst="rect">
            <a:avLst/>
          </a:prstGeom>
        </p:spPr>
        <p:txBody>
          <a:bodyPr wrap="square" lIns="80165" tIns="40083" rIns="80165" bIns="40083">
            <a:spAutoFit/>
          </a:bodyPr>
          <a:lstStyle/>
          <a:p>
            <a:pPr algn="ctr">
              <a:spcAft>
                <a:spcPts val="263"/>
              </a:spcAft>
            </a:pPr>
            <a:r>
              <a:rPr lang="en-IE" b="1" dirty="0"/>
              <a:t>We need to be applying the thinking of psychologists to analysis, in order to deliver deeper insight.</a:t>
            </a:r>
          </a:p>
          <a:p>
            <a:pPr algn="ctr">
              <a:spcAft>
                <a:spcPts val="263"/>
              </a:spcAft>
            </a:pPr>
            <a:r>
              <a:rPr lang="en-IE" b="1" dirty="0"/>
              <a:t>Still relevant today.</a:t>
            </a:r>
          </a:p>
          <a:p>
            <a:pPr algn="ctr">
              <a:spcAft>
                <a:spcPts val="263"/>
              </a:spcAft>
            </a:pPr>
            <a:r>
              <a:rPr lang="en-IE" b="1" dirty="0"/>
              <a:t>The basis of many research models.</a:t>
            </a:r>
          </a:p>
        </p:txBody>
      </p:sp>
    </p:spTree>
    <p:extLst>
      <p:ext uri="{BB962C8B-B14F-4D97-AF65-F5344CB8AC3E}">
        <p14:creationId xmlns:p14="http://schemas.microsoft.com/office/powerpoint/2010/main" val="6142508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5" y="1"/>
            <a:ext cx="9142928" cy="6857999"/>
          </a:xfrm>
          <a:prstGeom prst="rect">
            <a:avLst/>
          </a:prstGeom>
        </p:spPr>
      </p:pic>
      <p:sp>
        <p:nvSpPr>
          <p:cNvPr id="6" name="Title 2"/>
          <p:cNvSpPr txBox="1">
            <a:spLocks/>
          </p:cNvSpPr>
          <p:nvPr/>
        </p:nvSpPr>
        <p:spPr>
          <a:xfrm>
            <a:off x="1738310" y="24152"/>
            <a:ext cx="8884138" cy="792972"/>
          </a:xfrm>
          <a:prstGeom prst="rect">
            <a:avLst/>
          </a:prstGeom>
        </p:spPr>
        <p:txBody>
          <a:bodyPr vert="horz" lIns="80155" tIns="40078" rIns="80155" bIns="40078" rtlCol="0" anchor="ctr">
            <a:noAutofit/>
          </a:bodyPr>
          <a:lstStyle>
            <a:lvl1pPr algn="l" defTabSz="497693" rtl="0" eaLnBrk="1" latinLnBrk="0" hangingPunct="1">
              <a:spcBef>
                <a:spcPct val="0"/>
              </a:spcBef>
              <a:buNone/>
              <a:defRPr sz="2800" b="1" kern="1200">
                <a:solidFill>
                  <a:srgbClr val="0092D2"/>
                </a:solidFill>
                <a:latin typeface="Verdana" pitchFamily="34" charset="0"/>
                <a:ea typeface="Verdana" pitchFamily="34" charset="0"/>
                <a:cs typeface="Verdana" pitchFamily="34" charset="0"/>
              </a:defRPr>
            </a:lvl1pPr>
          </a:lstStyle>
          <a:p>
            <a:r>
              <a:rPr lang="en-GB" sz="3200" dirty="0">
                <a:solidFill>
                  <a:schemeClr val="accent1"/>
                </a:solidFill>
              </a:rPr>
              <a:t>Models are important</a:t>
            </a:r>
            <a:endParaRPr lang="en-IE" sz="3200" dirty="0">
              <a:solidFill>
                <a:schemeClr val="accent1"/>
              </a:solidFill>
            </a:endParaRPr>
          </a:p>
        </p:txBody>
      </p:sp>
      <p:sp>
        <p:nvSpPr>
          <p:cNvPr id="9" name="Oval 8"/>
          <p:cNvSpPr/>
          <p:nvPr/>
        </p:nvSpPr>
        <p:spPr>
          <a:xfrm>
            <a:off x="6599053" y="4147266"/>
            <a:ext cx="2453973" cy="2373996"/>
          </a:xfrm>
          <a:prstGeom prst="ellipse">
            <a:avLst/>
          </a:prstGeom>
          <a:solidFill>
            <a:schemeClr val="accent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1"/>
          </a:lnRef>
          <a:fillRef idx="3">
            <a:schemeClr val="accent1"/>
          </a:fillRef>
          <a:effectRef idx="2">
            <a:schemeClr val="accent1"/>
          </a:effectRef>
          <a:fontRef idx="minor">
            <a:schemeClr val="lt1"/>
          </a:fontRef>
        </p:style>
        <p:txBody>
          <a:bodyPr lIns="0" tIns="40083" rIns="0" bIns="40083" rtlCol="0" anchor="ctr"/>
          <a:lstStyle/>
          <a:p>
            <a:pPr algn="ctr"/>
            <a:r>
              <a:rPr lang="en-IE" b="1" dirty="0"/>
              <a:t>Do you know of any psychological models?</a:t>
            </a:r>
          </a:p>
        </p:txBody>
      </p:sp>
      <p:sp>
        <p:nvSpPr>
          <p:cNvPr id="11" name="TextBox 10"/>
          <p:cNvSpPr txBox="1"/>
          <p:nvPr/>
        </p:nvSpPr>
        <p:spPr>
          <a:xfrm>
            <a:off x="2551098" y="5851929"/>
            <a:ext cx="4069094" cy="753549"/>
          </a:xfrm>
          <a:prstGeom prst="rect">
            <a:avLst/>
          </a:prstGeom>
          <a:noFill/>
        </p:spPr>
        <p:txBody>
          <a:bodyPr wrap="square" lIns="80165" tIns="40083" rIns="80165" bIns="40083" rtlCol="0">
            <a:spAutoFit/>
          </a:bodyPr>
          <a:lstStyle/>
          <a:p>
            <a:pPr algn="ctr"/>
            <a:r>
              <a:rPr lang="en-IE" sz="1400" b="1" dirty="0"/>
              <a:t>All have models </a:t>
            </a:r>
          </a:p>
          <a:p>
            <a:pPr algn="ctr"/>
            <a:r>
              <a:rPr lang="en-IE" sz="1400" dirty="0"/>
              <a:t>… however too much attention to process.</a:t>
            </a:r>
          </a:p>
          <a:p>
            <a:pPr algn="ctr"/>
            <a:r>
              <a:rPr lang="en-IE" sz="1400" dirty="0"/>
              <a:t>… they miss the psychological value.</a:t>
            </a:r>
          </a:p>
        </p:txBody>
      </p:sp>
      <p:sp>
        <p:nvSpPr>
          <p:cNvPr id="12" name="Down Arrow 11"/>
          <p:cNvSpPr/>
          <p:nvPr/>
        </p:nvSpPr>
        <p:spPr>
          <a:xfrm>
            <a:off x="4402703" y="5492796"/>
            <a:ext cx="540721" cy="359133"/>
          </a:xfrm>
          <a:prstGeom prst="downArrow">
            <a:avLst/>
          </a:prstGeom>
          <a:solidFill>
            <a:schemeClr val="accent4"/>
          </a:solidFill>
        </p:spPr>
        <p:style>
          <a:lnRef idx="1">
            <a:schemeClr val="accent1"/>
          </a:lnRef>
          <a:fillRef idx="3">
            <a:schemeClr val="accent1"/>
          </a:fillRef>
          <a:effectRef idx="2">
            <a:schemeClr val="accent1"/>
          </a:effectRef>
          <a:fontRef idx="minor">
            <a:schemeClr val="lt1"/>
          </a:fontRef>
        </p:style>
        <p:txBody>
          <a:bodyPr lIns="80165" tIns="40083" rIns="80165" bIns="40083" rtlCol="0" anchor="ctr"/>
          <a:lstStyle/>
          <a:p>
            <a:pPr algn="ctr"/>
            <a:endParaRPr lang="en-IE"/>
          </a:p>
        </p:txBody>
      </p:sp>
      <p:sp>
        <p:nvSpPr>
          <p:cNvPr id="13" name="TextBox 12"/>
          <p:cNvSpPr txBox="1"/>
          <p:nvPr/>
        </p:nvSpPr>
        <p:spPr>
          <a:xfrm>
            <a:off x="2539135" y="1339498"/>
            <a:ext cx="988148" cy="327170"/>
          </a:xfrm>
          <a:prstGeom prst="rect">
            <a:avLst/>
          </a:prstGeom>
          <a:noFill/>
        </p:spPr>
        <p:txBody>
          <a:bodyPr wrap="none" lIns="80165" tIns="40083" rIns="80165" bIns="40083" rtlCol="0">
            <a:spAutoFit/>
          </a:bodyPr>
          <a:lstStyle/>
          <a:p>
            <a:r>
              <a:rPr lang="en-IE" sz="1600" b="1" dirty="0">
                <a:solidFill>
                  <a:srgbClr val="FF0000"/>
                </a:solidFill>
              </a:rPr>
              <a:t>Engineers</a:t>
            </a:r>
          </a:p>
        </p:txBody>
      </p:sp>
      <p:sp>
        <p:nvSpPr>
          <p:cNvPr id="14" name="TextBox 13"/>
          <p:cNvSpPr txBox="1"/>
          <p:nvPr/>
        </p:nvSpPr>
        <p:spPr>
          <a:xfrm>
            <a:off x="5345273" y="1339498"/>
            <a:ext cx="1124275" cy="327170"/>
          </a:xfrm>
          <a:prstGeom prst="rect">
            <a:avLst/>
          </a:prstGeom>
          <a:noFill/>
        </p:spPr>
        <p:txBody>
          <a:bodyPr wrap="none" lIns="80165" tIns="40083" rIns="80165" bIns="40083" rtlCol="0">
            <a:spAutoFit/>
          </a:bodyPr>
          <a:lstStyle/>
          <a:p>
            <a:r>
              <a:rPr lang="en-IE" sz="1600" b="1" dirty="0">
                <a:solidFill>
                  <a:srgbClr val="FFC000"/>
                </a:solidFill>
              </a:rPr>
              <a:t>Economists</a:t>
            </a:r>
          </a:p>
        </p:txBody>
      </p:sp>
      <p:sp>
        <p:nvSpPr>
          <p:cNvPr id="15" name="TextBox 14"/>
          <p:cNvSpPr txBox="1"/>
          <p:nvPr/>
        </p:nvSpPr>
        <p:spPr>
          <a:xfrm>
            <a:off x="3906342" y="3539630"/>
            <a:ext cx="1219429" cy="327170"/>
          </a:xfrm>
          <a:prstGeom prst="rect">
            <a:avLst/>
          </a:prstGeom>
          <a:noFill/>
        </p:spPr>
        <p:txBody>
          <a:bodyPr wrap="none" lIns="80165" tIns="40083" rIns="80165" bIns="40083" rtlCol="0">
            <a:spAutoFit/>
          </a:bodyPr>
          <a:lstStyle/>
          <a:p>
            <a:r>
              <a:rPr lang="en-IE" sz="1600" b="1" dirty="0">
                <a:solidFill>
                  <a:schemeClr val="accent4"/>
                </a:solidFill>
              </a:rPr>
              <a:t>Accountants</a:t>
            </a:r>
          </a:p>
        </p:txBody>
      </p:sp>
      <p:pic>
        <p:nvPicPr>
          <p:cNvPr id="16" name="Picture 2" descr="M:\Infographics\three point graph rectangle with circles.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9003" y="817123"/>
            <a:ext cx="4036605" cy="4615088"/>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p:cNvPicPr>
            <a:picLocks noChangeAspect="1"/>
          </p:cNvPicPr>
          <p:nvPr/>
        </p:nvPicPr>
        <p:blipFill rotWithShape="1">
          <a:blip r:embed="rId5">
            <a:extLst>
              <a:ext uri="{28A0092B-C50C-407E-A947-70E740481C1C}">
                <a14:useLocalDpi xmlns:a14="http://schemas.microsoft.com/office/drawing/2010/main" val="0"/>
              </a:ext>
            </a:extLst>
          </a:blip>
          <a:srcRect r="42956"/>
          <a:stretch/>
        </p:blipFill>
        <p:spPr>
          <a:xfrm>
            <a:off x="2886097" y="1941738"/>
            <a:ext cx="1188751" cy="1207859"/>
          </a:xfrm>
          <a:prstGeom prst="ellipse">
            <a:avLst/>
          </a:prstGeom>
          <a:ln>
            <a:noFill/>
          </a:ln>
          <a:effectLst/>
        </p:spPr>
      </p:pic>
      <p:pic>
        <p:nvPicPr>
          <p:cNvPr id="18" name="Picture 17"/>
          <p:cNvPicPr>
            <a:picLocks noChangeAspect="1"/>
          </p:cNvPicPr>
          <p:nvPr/>
        </p:nvPicPr>
        <p:blipFill rotWithShape="1">
          <a:blip r:embed="rId6">
            <a:extLst>
              <a:ext uri="{28A0092B-C50C-407E-A947-70E740481C1C}">
                <a14:useLocalDpi xmlns:a14="http://schemas.microsoft.com/office/drawing/2010/main" val="0"/>
              </a:ext>
            </a:extLst>
          </a:blip>
          <a:srcRect l="34349" r="1"/>
          <a:stretch/>
        </p:blipFill>
        <p:spPr>
          <a:xfrm>
            <a:off x="5226972" y="1949268"/>
            <a:ext cx="1108712" cy="1218109"/>
          </a:xfrm>
          <a:prstGeom prst="ellipse">
            <a:avLst/>
          </a:prstGeom>
          <a:ln>
            <a:noFill/>
          </a:ln>
          <a:effectLst/>
        </p:spPr>
      </p:pic>
      <p:pic>
        <p:nvPicPr>
          <p:cNvPr id="19" name="Picture 18"/>
          <p:cNvPicPr>
            <a:picLocks noChangeAspect="1"/>
          </p:cNvPicPr>
          <p:nvPr/>
        </p:nvPicPr>
        <p:blipFill rotWithShape="1">
          <a:blip r:embed="rId7">
            <a:extLst>
              <a:ext uri="{28A0092B-C50C-407E-A947-70E740481C1C}">
                <a14:useLocalDpi xmlns:a14="http://schemas.microsoft.com/office/drawing/2010/main" val="0"/>
              </a:ext>
            </a:extLst>
          </a:blip>
          <a:srcRect l="16583" t="-1059" r="13733" b="1059"/>
          <a:stretch/>
        </p:blipFill>
        <p:spPr>
          <a:xfrm>
            <a:off x="4042719" y="4058663"/>
            <a:ext cx="1158543" cy="1175214"/>
          </a:xfrm>
          <a:prstGeom prst="ellipse">
            <a:avLst/>
          </a:prstGeom>
          <a:ln>
            <a:noFill/>
          </a:ln>
          <a:effectLst/>
        </p:spPr>
      </p:pic>
    </p:spTree>
    <p:extLst>
      <p:ext uri="{BB962C8B-B14F-4D97-AF65-F5344CB8AC3E}">
        <p14:creationId xmlns:p14="http://schemas.microsoft.com/office/powerpoint/2010/main" val="614250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5" y="1"/>
            <a:ext cx="9142928" cy="6857999"/>
          </a:xfrm>
          <a:prstGeom prst="rect">
            <a:avLst/>
          </a:prstGeom>
        </p:spPr>
      </p:pic>
      <p:pic>
        <p:nvPicPr>
          <p:cNvPr id="6" name="Picture 7" descr="C:\Users\carole.carmody\Downloads\ThinkstockPhotos-177355452.jpg"/>
          <p:cNvPicPr>
            <a:picLocks noChangeAspect="1" noChangeArrowheads="1"/>
          </p:cNvPicPr>
          <p:nvPr/>
        </p:nvPicPr>
        <p:blipFill rotWithShape="1">
          <a:blip r:embed="rId4">
            <a:extLst>
              <a:ext uri="{BEBA8EAE-BF5A-486C-A8C5-ECC9F3942E4B}">
                <a14:imgProps xmlns:a14="http://schemas.microsoft.com/office/drawing/2010/main">
                  <a14:imgLayer r:embed="rId5">
                    <a14:imgEffect>
                      <a14:saturation sat="66000"/>
                    </a14:imgEffect>
                  </a14:imgLayer>
                </a14:imgProps>
              </a:ext>
              <a:ext uri="{28A0092B-C50C-407E-A947-70E740481C1C}">
                <a14:useLocalDpi xmlns:a14="http://schemas.microsoft.com/office/drawing/2010/main" val="0"/>
              </a:ext>
            </a:extLst>
          </a:blip>
          <a:srcRect t="19432" r="18645" b="10604"/>
          <a:stretch/>
        </p:blipFill>
        <p:spPr bwMode="auto">
          <a:xfrm>
            <a:off x="1615106" y="-4514"/>
            <a:ext cx="7528357" cy="6862514"/>
          </a:xfrm>
          <a:prstGeom prst="rect">
            <a:avLst/>
          </a:prstGeom>
          <a:noFill/>
          <a:extLst>
            <a:ext uri="{909E8E84-426E-40DD-AFC4-6F175D3DCCD1}">
              <a14:hiddenFill xmlns:a14="http://schemas.microsoft.com/office/drawing/2010/main">
                <a:solidFill>
                  <a:srgbClr val="FFFFFF"/>
                </a:solidFill>
              </a14:hiddenFill>
            </a:ext>
          </a:extLst>
        </p:spPr>
      </p:pic>
      <p:sp>
        <p:nvSpPr>
          <p:cNvPr id="11" name="Title 2"/>
          <p:cNvSpPr txBox="1">
            <a:spLocks/>
          </p:cNvSpPr>
          <p:nvPr/>
        </p:nvSpPr>
        <p:spPr>
          <a:xfrm>
            <a:off x="1738310" y="294748"/>
            <a:ext cx="8884138" cy="1143000"/>
          </a:xfrm>
          <a:prstGeom prst="rect">
            <a:avLst/>
          </a:prstGeom>
        </p:spPr>
        <p:txBody>
          <a:bodyPr vert="horz" lIns="80155" tIns="40078" rIns="80155" bIns="40078" rtlCol="0" anchor="ctr">
            <a:noAutofit/>
          </a:bodyPr>
          <a:lstStyle>
            <a:lvl1pPr algn="l" defTabSz="497693" rtl="0" eaLnBrk="1" latinLnBrk="0" hangingPunct="1">
              <a:spcBef>
                <a:spcPct val="0"/>
              </a:spcBef>
              <a:buNone/>
              <a:defRPr sz="2800" b="1" kern="1200">
                <a:solidFill>
                  <a:srgbClr val="0092D2"/>
                </a:solidFill>
                <a:latin typeface="Verdana" pitchFamily="34" charset="0"/>
                <a:ea typeface="Verdana" pitchFamily="34" charset="0"/>
                <a:cs typeface="Verdana" pitchFamily="34" charset="0"/>
              </a:defRPr>
            </a:lvl1pPr>
          </a:lstStyle>
          <a:p>
            <a:r>
              <a:rPr lang="en-GB" sz="3200" dirty="0">
                <a:solidFill>
                  <a:schemeClr val="bg1"/>
                </a:solidFill>
              </a:rPr>
              <a:t>How do people make decisions?</a:t>
            </a:r>
            <a:endParaRPr lang="en-IE" sz="3200" dirty="0">
              <a:solidFill>
                <a:schemeClr val="bg1"/>
              </a:solidFill>
            </a:endParaRPr>
          </a:p>
        </p:txBody>
      </p:sp>
      <p:sp>
        <p:nvSpPr>
          <p:cNvPr id="12" name="TextBox 11"/>
          <p:cNvSpPr txBox="1"/>
          <p:nvPr/>
        </p:nvSpPr>
        <p:spPr>
          <a:xfrm>
            <a:off x="1682173" y="4360158"/>
            <a:ext cx="1844524" cy="1339643"/>
          </a:xfrm>
          <a:prstGeom prst="rect">
            <a:avLst/>
          </a:prstGeom>
          <a:noFill/>
        </p:spPr>
        <p:txBody>
          <a:bodyPr wrap="square" lIns="80165" tIns="40083" rIns="80165" bIns="40083" rtlCol="0">
            <a:spAutoFit/>
          </a:bodyPr>
          <a:lstStyle/>
          <a:p>
            <a:r>
              <a:rPr lang="en-IE" sz="1600" b="1" dirty="0"/>
              <a:t>Gut …</a:t>
            </a:r>
          </a:p>
          <a:p>
            <a:r>
              <a:rPr lang="en-IE" sz="1600" dirty="0"/>
              <a:t>keeps us alive.</a:t>
            </a:r>
          </a:p>
          <a:p>
            <a:r>
              <a:rPr lang="en-IE" sz="1600" dirty="0"/>
              <a:t>Generates emotions directly (auto response)</a:t>
            </a:r>
          </a:p>
        </p:txBody>
      </p:sp>
      <p:sp>
        <p:nvSpPr>
          <p:cNvPr id="13" name="TextBox 12"/>
          <p:cNvSpPr txBox="1"/>
          <p:nvPr/>
        </p:nvSpPr>
        <p:spPr>
          <a:xfrm>
            <a:off x="5807446" y="2595351"/>
            <a:ext cx="1704702" cy="1339643"/>
          </a:xfrm>
          <a:prstGeom prst="rect">
            <a:avLst/>
          </a:prstGeom>
          <a:noFill/>
        </p:spPr>
        <p:txBody>
          <a:bodyPr wrap="square" lIns="80165" tIns="40083" rIns="80165" bIns="40083" rtlCol="0">
            <a:spAutoFit/>
          </a:bodyPr>
          <a:lstStyle/>
          <a:p>
            <a:r>
              <a:rPr lang="en-IE" sz="1600" b="1" dirty="0"/>
              <a:t>Rational …</a:t>
            </a:r>
          </a:p>
          <a:p>
            <a:r>
              <a:rPr lang="en-IE" sz="1600" dirty="0"/>
              <a:t>tries to interpret system 1, but doesn’t always do a good job</a:t>
            </a:r>
          </a:p>
        </p:txBody>
      </p:sp>
      <p:sp>
        <p:nvSpPr>
          <p:cNvPr id="14" name="Rounded Rectangle 13"/>
          <p:cNvSpPr/>
          <p:nvPr/>
        </p:nvSpPr>
        <p:spPr>
          <a:xfrm>
            <a:off x="4318922" y="4909713"/>
            <a:ext cx="4681750" cy="1661480"/>
          </a:xfrm>
          <a:prstGeom prst="roundRect">
            <a:avLst/>
          </a:prstGeom>
          <a:solidFill>
            <a:schemeClr val="accent5"/>
          </a:solidFill>
          <a:ln>
            <a:noFill/>
          </a:ln>
        </p:spPr>
        <p:style>
          <a:lnRef idx="1">
            <a:schemeClr val="accent5"/>
          </a:lnRef>
          <a:fillRef idx="3">
            <a:schemeClr val="accent5"/>
          </a:fillRef>
          <a:effectRef idx="2">
            <a:schemeClr val="accent5"/>
          </a:effectRef>
          <a:fontRef idx="minor">
            <a:schemeClr val="lt1"/>
          </a:fontRef>
        </p:style>
        <p:txBody>
          <a:bodyPr lIns="0" tIns="40078" rIns="0" bIns="40078" rtlCol="0" anchor="ctr"/>
          <a:lstStyle/>
          <a:p>
            <a:pPr algn="ctr">
              <a:lnSpc>
                <a:spcPct val="90000"/>
              </a:lnSpc>
            </a:pPr>
            <a:r>
              <a:rPr lang="en-IE" sz="1600" b="1" dirty="0">
                <a:latin typeface="Verdana" panose="020B0604030504040204" pitchFamily="34" charset="0"/>
                <a:ea typeface="Verdana" panose="020B0604030504040204" pitchFamily="34" charset="0"/>
                <a:cs typeface="Verdana" panose="020B0604030504040204" pitchFamily="34" charset="0"/>
              </a:rPr>
              <a:t>Understanding how people arrive at decisions or reactions has a profound impact on how we measure people’s reactions to our brands, communications and experiences.</a:t>
            </a:r>
          </a:p>
        </p:txBody>
      </p:sp>
      <p:sp>
        <p:nvSpPr>
          <p:cNvPr id="15" name="Rounded Rectangle 14"/>
          <p:cNvSpPr/>
          <p:nvPr/>
        </p:nvSpPr>
        <p:spPr>
          <a:xfrm>
            <a:off x="5378292" y="1968924"/>
            <a:ext cx="1491847" cy="470515"/>
          </a:xfrm>
          <a:prstGeom prst="roundRect">
            <a:avLst/>
          </a:prstGeom>
          <a:ln>
            <a:noFill/>
          </a:ln>
        </p:spPr>
        <p:style>
          <a:lnRef idx="1">
            <a:schemeClr val="accent1"/>
          </a:lnRef>
          <a:fillRef idx="3">
            <a:schemeClr val="accent1"/>
          </a:fillRef>
          <a:effectRef idx="2">
            <a:schemeClr val="accent1"/>
          </a:effectRef>
          <a:fontRef idx="minor">
            <a:schemeClr val="lt1"/>
          </a:fontRef>
        </p:style>
        <p:txBody>
          <a:bodyPr lIns="80165" tIns="40083" rIns="80165" bIns="40083" rtlCol="0" anchor="ctr"/>
          <a:lstStyle/>
          <a:p>
            <a:pPr algn="ctr"/>
            <a:r>
              <a:rPr lang="en-IE" sz="1600" b="1" dirty="0">
                <a:solidFill>
                  <a:schemeClr val="tx2"/>
                </a:solidFill>
              </a:rPr>
              <a:t>System 2</a:t>
            </a:r>
          </a:p>
        </p:txBody>
      </p:sp>
      <p:sp>
        <p:nvSpPr>
          <p:cNvPr id="16" name="Rounded Rectangle 15"/>
          <p:cNvSpPr/>
          <p:nvPr/>
        </p:nvSpPr>
        <p:spPr>
          <a:xfrm>
            <a:off x="1682173" y="3731941"/>
            <a:ext cx="1491847" cy="470515"/>
          </a:xfrm>
          <a:prstGeom prst="roundRect">
            <a:avLst/>
          </a:prstGeom>
          <a:ln>
            <a:noFill/>
          </a:ln>
        </p:spPr>
        <p:style>
          <a:lnRef idx="1">
            <a:schemeClr val="accent1"/>
          </a:lnRef>
          <a:fillRef idx="3">
            <a:schemeClr val="accent1"/>
          </a:fillRef>
          <a:effectRef idx="2">
            <a:schemeClr val="accent1"/>
          </a:effectRef>
          <a:fontRef idx="minor">
            <a:schemeClr val="lt1"/>
          </a:fontRef>
        </p:style>
        <p:txBody>
          <a:bodyPr lIns="80165" tIns="40083" rIns="80165" bIns="40083" rtlCol="0" anchor="ctr"/>
          <a:lstStyle/>
          <a:p>
            <a:pPr algn="ctr"/>
            <a:r>
              <a:rPr lang="en-IE" sz="1600" b="1" dirty="0">
                <a:solidFill>
                  <a:schemeClr val="tx2"/>
                </a:solidFill>
              </a:rPr>
              <a:t>System 1</a:t>
            </a:r>
          </a:p>
        </p:txBody>
      </p:sp>
      <p:pic>
        <p:nvPicPr>
          <p:cNvPr id="17" name="Picture 4"/>
          <p:cNvPicPr>
            <a:picLocks noChangeAspect="1" noChangeArrowheads="1"/>
          </p:cNvPicPr>
          <p:nvPr/>
        </p:nvPicPr>
        <p:blipFill>
          <a:blip r:embed="rId6">
            <a:extLst>
              <a:ext uri="{BEBA8EAE-BF5A-486C-A8C5-ECC9F3942E4B}">
                <a14:imgProps xmlns:a14="http://schemas.microsoft.com/office/drawing/2010/main">
                  <a14:imgLayer r:embed="rId7">
                    <a14:imgEffect>
                      <a14:colorTemperature colorTemp="7200"/>
                    </a14:imgEffect>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rot="19715156" flipH="1">
            <a:off x="3604622" y="2299484"/>
            <a:ext cx="524690" cy="4733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44262" y="3255456"/>
            <a:ext cx="666813" cy="1651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Arc 18"/>
          <p:cNvSpPr/>
          <p:nvPr/>
        </p:nvSpPr>
        <p:spPr>
          <a:xfrm rot="19056809">
            <a:off x="3732600" y="2129773"/>
            <a:ext cx="1635763" cy="1242542"/>
          </a:xfrm>
          <a:prstGeom prst="arc">
            <a:avLst/>
          </a:prstGeom>
          <a:ln>
            <a:headEnd type="none" w="med" len="med"/>
            <a:tailEnd type="arrow" w="med" len="med"/>
          </a:ln>
        </p:spPr>
        <p:style>
          <a:lnRef idx="2">
            <a:schemeClr val="accent1"/>
          </a:lnRef>
          <a:fillRef idx="0">
            <a:schemeClr val="accent1"/>
          </a:fillRef>
          <a:effectRef idx="1">
            <a:schemeClr val="accent1"/>
          </a:effectRef>
          <a:fontRef idx="minor">
            <a:schemeClr val="tx1"/>
          </a:fontRef>
        </p:style>
        <p:txBody>
          <a:bodyPr lIns="80165" tIns="40083" rIns="80165" bIns="40083" rtlCol="0" anchor="ctr"/>
          <a:lstStyle/>
          <a:p>
            <a:pPr algn="ctr"/>
            <a:endParaRPr lang="en-IE"/>
          </a:p>
        </p:txBody>
      </p:sp>
      <p:sp>
        <p:nvSpPr>
          <p:cNvPr id="20" name="Arc 19"/>
          <p:cNvSpPr/>
          <p:nvPr/>
        </p:nvSpPr>
        <p:spPr>
          <a:xfrm rot="3480771" flipH="1">
            <a:off x="2476932" y="3921244"/>
            <a:ext cx="2159065" cy="1214643"/>
          </a:xfrm>
          <a:prstGeom prst="arc">
            <a:avLst/>
          </a:prstGeom>
          <a:ln>
            <a:headEnd type="none" w="med" len="med"/>
            <a:tailEnd type="arrow" w="med" len="med"/>
          </a:ln>
        </p:spPr>
        <p:style>
          <a:lnRef idx="2">
            <a:schemeClr val="accent1"/>
          </a:lnRef>
          <a:fillRef idx="0">
            <a:schemeClr val="accent1"/>
          </a:fillRef>
          <a:effectRef idx="1">
            <a:schemeClr val="accent1"/>
          </a:effectRef>
          <a:fontRef idx="minor">
            <a:schemeClr val="tx1"/>
          </a:fontRef>
        </p:style>
        <p:txBody>
          <a:bodyPr lIns="80165" tIns="40083" rIns="80165" bIns="40083" rtlCol="0" anchor="ctr"/>
          <a:lstStyle/>
          <a:p>
            <a:pPr algn="ctr"/>
            <a:endParaRPr lang="en-IE"/>
          </a:p>
        </p:txBody>
      </p:sp>
      <p:pic>
        <p:nvPicPr>
          <p:cNvPr id="21" name="Picture 9" descr="Image result"/>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20999077">
            <a:off x="7550192" y="1865030"/>
            <a:ext cx="1290496" cy="211349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4250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1000"/>
                                        <p:tgtEl>
                                          <p:spTgt spid="13"/>
                                        </p:tgtEl>
                                      </p:cBhvr>
                                    </p:animEffect>
                                    <p:anim calcmode="lin" valueType="num">
                                      <p:cBhvr>
                                        <p:cTn id="30" dur="1000" fill="hold"/>
                                        <p:tgtEl>
                                          <p:spTgt spid="13"/>
                                        </p:tgtEl>
                                        <p:attrNameLst>
                                          <p:attrName>ppt_x</p:attrName>
                                        </p:attrNameLst>
                                      </p:cBhvr>
                                      <p:tavLst>
                                        <p:tav tm="0">
                                          <p:val>
                                            <p:strVal val="#ppt_x"/>
                                          </p:val>
                                        </p:tav>
                                        <p:tav tm="100000">
                                          <p:val>
                                            <p:strVal val="#ppt_x"/>
                                          </p:val>
                                        </p:tav>
                                      </p:tavLst>
                                    </p:anim>
                                    <p:anim calcmode="lin" valueType="num">
                                      <p:cBhvr>
                                        <p:cTn id="31" dur="1000" fill="hold"/>
                                        <p:tgtEl>
                                          <p:spTgt spid="13"/>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1000"/>
                                        <p:tgtEl>
                                          <p:spTgt spid="15"/>
                                        </p:tgtEl>
                                      </p:cBhvr>
                                    </p:animEffect>
                                    <p:anim calcmode="lin" valueType="num">
                                      <p:cBhvr>
                                        <p:cTn id="35" dur="1000" fill="hold"/>
                                        <p:tgtEl>
                                          <p:spTgt spid="15"/>
                                        </p:tgtEl>
                                        <p:attrNameLst>
                                          <p:attrName>ppt_x</p:attrName>
                                        </p:attrNameLst>
                                      </p:cBhvr>
                                      <p:tavLst>
                                        <p:tav tm="0">
                                          <p:val>
                                            <p:strVal val="#ppt_x"/>
                                          </p:val>
                                        </p:tav>
                                        <p:tav tm="100000">
                                          <p:val>
                                            <p:strVal val="#ppt_x"/>
                                          </p:val>
                                        </p:tav>
                                      </p:tavLst>
                                    </p:anim>
                                    <p:anim calcmode="lin" valueType="num">
                                      <p:cBhvr>
                                        <p:cTn id="36" dur="1000" fill="hold"/>
                                        <p:tgtEl>
                                          <p:spTgt spid="15"/>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1000"/>
                                        <p:tgtEl>
                                          <p:spTgt spid="17"/>
                                        </p:tgtEl>
                                      </p:cBhvr>
                                    </p:animEffect>
                                    <p:anim calcmode="lin" valueType="num">
                                      <p:cBhvr>
                                        <p:cTn id="40" dur="1000" fill="hold"/>
                                        <p:tgtEl>
                                          <p:spTgt spid="17"/>
                                        </p:tgtEl>
                                        <p:attrNameLst>
                                          <p:attrName>ppt_x</p:attrName>
                                        </p:attrNameLst>
                                      </p:cBhvr>
                                      <p:tavLst>
                                        <p:tav tm="0">
                                          <p:val>
                                            <p:strVal val="#ppt_x"/>
                                          </p:val>
                                        </p:tav>
                                        <p:tav tm="100000">
                                          <p:val>
                                            <p:strVal val="#ppt_x"/>
                                          </p:val>
                                        </p:tav>
                                      </p:tavLst>
                                    </p:anim>
                                    <p:anim calcmode="lin" valueType="num">
                                      <p:cBhvr>
                                        <p:cTn id="41" dur="1000" fill="hold"/>
                                        <p:tgtEl>
                                          <p:spTgt spid="17"/>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1000"/>
                                        <p:tgtEl>
                                          <p:spTgt spid="19"/>
                                        </p:tgtEl>
                                      </p:cBhvr>
                                    </p:animEffect>
                                    <p:anim calcmode="lin" valueType="num">
                                      <p:cBhvr>
                                        <p:cTn id="45" dur="1000" fill="hold"/>
                                        <p:tgtEl>
                                          <p:spTgt spid="19"/>
                                        </p:tgtEl>
                                        <p:attrNameLst>
                                          <p:attrName>ppt_x</p:attrName>
                                        </p:attrNameLst>
                                      </p:cBhvr>
                                      <p:tavLst>
                                        <p:tav tm="0">
                                          <p:val>
                                            <p:strVal val="#ppt_x"/>
                                          </p:val>
                                        </p:tav>
                                        <p:tav tm="100000">
                                          <p:val>
                                            <p:strVal val="#ppt_x"/>
                                          </p:val>
                                        </p:tav>
                                      </p:tavLst>
                                    </p:anim>
                                    <p:anim calcmode="lin" valueType="num">
                                      <p:cBhvr>
                                        <p:cTn id="4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5" grpId="0" animBg="1"/>
      <p:bldP spid="16" grpId="0" animBg="1"/>
      <p:bldP spid="19" grpId="0" animBg="1"/>
      <p:bldP spid="2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5" y="0"/>
            <a:ext cx="9142928" cy="6858000"/>
          </a:xfrm>
          <a:prstGeom prst="rect">
            <a:avLst/>
          </a:prstGeom>
        </p:spPr>
      </p:pic>
      <p:sp>
        <p:nvSpPr>
          <p:cNvPr id="7" name="TextBox 6"/>
          <p:cNvSpPr txBox="1"/>
          <p:nvPr/>
        </p:nvSpPr>
        <p:spPr>
          <a:xfrm>
            <a:off x="3631481" y="2937449"/>
            <a:ext cx="4611188" cy="430402"/>
          </a:xfrm>
          <a:prstGeom prst="rect">
            <a:avLst/>
          </a:prstGeom>
          <a:noFill/>
        </p:spPr>
        <p:txBody>
          <a:bodyPr wrap="square" lIns="91428" tIns="45715" rIns="91428" bIns="45715" rtlCol="0">
            <a:spAutoFit/>
          </a:bodyPr>
          <a:lstStyle/>
          <a:p>
            <a:r>
              <a:rPr lang="en-IE" sz="2100" dirty="0"/>
              <a:t>TELL IT TO MY HEART</a:t>
            </a:r>
          </a:p>
        </p:txBody>
      </p:sp>
      <p:sp>
        <p:nvSpPr>
          <p:cNvPr id="8" name="TextBox 7"/>
          <p:cNvSpPr txBox="1"/>
          <p:nvPr/>
        </p:nvSpPr>
        <p:spPr>
          <a:xfrm>
            <a:off x="3631481" y="3825724"/>
            <a:ext cx="4611188" cy="430402"/>
          </a:xfrm>
          <a:prstGeom prst="rect">
            <a:avLst/>
          </a:prstGeom>
          <a:noFill/>
        </p:spPr>
        <p:txBody>
          <a:bodyPr wrap="square" lIns="91428" tIns="45715" rIns="91428" bIns="45715" rtlCol="0">
            <a:spAutoFit/>
          </a:bodyPr>
          <a:lstStyle/>
          <a:p>
            <a:r>
              <a:rPr lang="en-IE" sz="2100" dirty="0"/>
              <a:t>LUKE REAPER</a:t>
            </a:r>
          </a:p>
        </p:txBody>
      </p:sp>
      <p:sp>
        <p:nvSpPr>
          <p:cNvPr id="9" name="TextBox 8"/>
          <p:cNvSpPr txBox="1"/>
          <p:nvPr/>
        </p:nvSpPr>
        <p:spPr>
          <a:xfrm>
            <a:off x="3631481" y="4713999"/>
            <a:ext cx="4611188" cy="430402"/>
          </a:xfrm>
          <a:prstGeom prst="rect">
            <a:avLst/>
          </a:prstGeom>
          <a:noFill/>
        </p:spPr>
        <p:txBody>
          <a:bodyPr wrap="square" lIns="91428" tIns="45715" rIns="91428" bIns="45715" rtlCol="0">
            <a:spAutoFit/>
          </a:bodyPr>
          <a:lstStyle/>
          <a:p>
            <a:r>
              <a:rPr lang="en-IE" sz="2100" dirty="0"/>
              <a:t>BEHAVIOUR &amp; ATTITUDES</a:t>
            </a:r>
          </a:p>
        </p:txBody>
      </p:sp>
      <p:pic>
        <p:nvPicPr>
          <p:cNvPr id="6" name="Picture 2" descr="C:\Users\carole.carmody\Downloads\ThinkstockPhotos-178523173.jpg"/>
          <p:cNvPicPr>
            <a:picLocks noChangeAspect="1" noChangeArrowheads="1"/>
          </p:cNvPicPr>
          <p:nvPr/>
        </p:nvPicPr>
        <p:blipFill rotWithShape="1">
          <a:blip r:embed="rId4">
            <a:extLst>
              <a:ext uri="{28A0092B-C50C-407E-A947-70E740481C1C}">
                <a14:useLocalDpi xmlns:a14="http://schemas.microsoft.com/office/drawing/2010/main" val="0"/>
              </a:ext>
            </a:extLst>
          </a:blip>
          <a:srcRect t="25873" b="14033"/>
          <a:stretch/>
        </p:blipFill>
        <p:spPr bwMode="auto">
          <a:xfrm>
            <a:off x="4571998" y="0"/>
            <a:ext cx="1997978" cy="1501829"/>
          </a:xfrm>
          <a:prstGeom prst="ellipse">
            <a:avLst/>
          </a:prstGeom>
          <a:ln w="63500" cap="rnd">
            <a:solidFill>
              <a:schemeClr val="bg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10" name="Picture 7" descr="C:\Users\carole.carmody\Downloads\ThinkstockPhotos-177355452.jpg"/>
          <p:cNvPicPr>
            <a:picLocks noChangeAspect="1" noChangeArrowheads="1"/>
          </p:cNvPicPr>
          <p:nvPr/>
        </p:nvPicPr>
        <p:blipFill rotWithShape="1">
          <a:blip r:embed="rId5">
            <a:extLst>
              <a:ext uri="{BEBA8EAE-BF5A-486C-A8C5-ECC9F3942E4B}">
                <a14:imgProps xmlns:a14="http://schemas.microsoft.com/office/drawing/2010/main">
                  <a14:imgLayer r:embed="rId6">
                    <a14:imgEffect>
                      <a14:saturation sat="66000"/>
                    </a14:imgEffect>
                  </a14:imgLayer>
                </a14:imgProps>
              </a:ext>
              <a:ext uri="{28A0092B-C50C-407E-A947-70E740481C1C}">
                <a14:useLocalDpi xmlns:a14="http://schemas.microsoft.com/office/drawing/2010/main" val="0"/>
              </a:ext>
            </a:extLst>
          </a:blip>
          <a:srcRect t="19432" r="18645" b="10604"/>
          <a:stretch/>
        </p:blipFill>
        <p:spPr bwMode="auto">
          <a:xfrm>
            <a:off x="7036079" y="360045"/>
            <a:ext cx="1540049" cy="1403840"/>
          </a:xfrm>
          <a:prstGeom prst="ellipse">
            <a:avLst/>
          </a:prstGeom>
          <a:ln w="63500" cap="rnd">
            <a:solidFill>
              <a:schemeClr val="bg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5122"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31126" y="99005"/>
            <a:ext cx="1694135" cy="1526211"/>
          </a:xfrm>
          <a:prstGeom prst="ellipse">
            <a:avLst/>
          </a:prstGeom>
          <a:ln w="28575">
            <a:solidFill>
              <a:schemeClr val="bg1"/>
            </a:solidFill>
            <a:miter lim="800000"/>
            <a:headEnd/>
            <a:tailEnd/>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chemeClr val="accent1"/>
                </a:solidFill>
              </a14:hiddenFill>
            </a:ext>
          </a:extLst>
        </p:spPr>
      </p:pic>
      <p:pic>
        <p:nvPicPr>
          <p:cNvPr id="5123" name="Picture 3"/>
          <p:cNvPicPr>
            <a:picLocks noChangeAspect="1" noChangeArrowheads="1"/>
          </p:cNvPicPr>
          <p:nvPr/>
        </p:nvPicPr>
        <p:blipFill rotWithShape="1">
          <a:blip r:embed="rId8">
            <a:extLst>
              <a:ext uri="{28A0092B-C50C-407E-A947-70E740481C1C}">
                <a14:useLocalDpi xmlns:a14="http://schemas.microsoft.com/office/drawing/2010/main" val="0"/>
              </a:ext>
            </a:extLst>
          </a:blip>
          <a:srcRect l="45758" t="28098" b="8669"/>
          <a:stretch/>
        </p:blipFill>
        <p:spPr bwMode="auto">
          <a:xfrm>
            <a:off x="752678" y="558991"/>
            <a:ext cx="970887" cy="1005948"/>
          </a:xfrm>
          <a:prstGeom prst="ellipse">
            <a:avLst/>
          </a:prstGeom>
          <a:ln w="9525">
            <a:solidFill>
              <a:schemeClr val="bg1"/>
            </a:solidFill>
            <a:miter lim="800000"/>
            <a:headEnd/>
            <a:tailEnd/>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4056878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5" y="1"/>
            <a:ext cx="9142928" cy="6857999"/>
          </a:xfrm>
          <a:prstGeom prst="rect">
            <a:avLst/>
          </a:prstGeom>
        </p:spPr>
      </p:pic>
      <p:sp>
        <p:nvSpPr>
          <p:cNvPr id="4" name="Rectangle 3"/>
          <p:cNvSpPr/>
          <p:nvPr/>
        </p:nvSpPr>
        <p:spPr>
          <a:xfrm>
            <a:off x="1799911" y="164154"/>
            <a:ext cx="6837819" cy="1088460"/>
          </a:xfrm>
          <a:prstGeom prst="rect">
            <a:avLst/>
          </a:prstGeom>
        </p:spPr>
        <p:txBody>
          <a:bodyPr wrap="square" lIns="80165" tIns="40083" rIns="80165" bIns="40083">
            <a:spAutoFit/>
          </a:bodyPr>
          <a:lstStyle/>
          <a:p>
            <a:pPr lvl="0"/>
            <a:r>
              <a:rPr lang="en-GB" sz="3200" b="1" dirty="0">
                <a:solidFill>
                  <a:srgbClr val="FFC000"/>
                </a:solidFill>
                <a:latin typeface="Verdana" panose="020B0604030504040204" pitchFamily="34" charset="0"/>
                <a:ea typeface="Verdana" panose="020B0604030504040204" pitchFamily="34" charset="0"/>
                <a:cs typeface="Verdana" panose="020B0604030504040204" pitchFamily="34" charset="0"/>
              </a:rPr>
              <a:t>Utilise the latest advances grounded in solid thinking</a:t>
            </a:r>
            <a:endParaRPr lang="en-IE" sz="3200" b="1" dirty="0">
              <a:solidFill>
                <a:srgbClr val="FFC000"/>
              </a:solidFill>
              <a:latin typeface="Verdana" panose="020B0604030504040204" pitchFamily="34" charset="0"/>
              <a:ea typeface="Verdana" panose="020B0604030504040204" pitchFamily="34" charset="0"/>
              <a:cs typeface="Verdana" panose="020B0604030504040204" pitchFamily="34" charset="0"/>
            </a:endParaRPr>
          </a:p>
        </p:txBody>
      </p:sp>
      <p:sp>
        <p:nvSpPr>
          <p:cNvPr id="9" name="Oval 8"/>
          <p:cNvSpPr/>
          <p:nvPr/>
        </p:nvSpPr>
        <p:spPr>
          <a:xfrm>
            <a:off x="629474" y="1252614"/>
            <a:ext cx="4865994" cy="4787669"/>
          </a:xfrm>
          <a:prstGeom prst="ellipse">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lIns="80165" tIns="40083" rIns="80165" bIns="40083" rtlCol="0" anchor="ctr"/>
          <a:lstStyle/>
          <a:p>
            <a:pPr algn="ctr"/>
            <a:endParaRPr lang="en-IE"/>
          </a:p>
        </p:txBody>
      </p:sp>
      <p:sp>
        <p:nvSpPr>
          <p:cNvPr id="11" name="Rounded Rectangle 10"/>
          <p:cNvSpPr/>
          <p:nvPr/>
        </p:nvSpPr>
        <p:spPr>
          <a:xfrm>
            <a:off x="5372826" y="1796577"/>
            <a:ext cx="3562978" cy="4048409"/>
          </a:xfrm>
          <a:prstGeom prst="roundRect">
            <a:avLst/>
          </a:prstGeom>
          <a:solidFill>
            <a:schemeClr val="accent5"/>
          </a:solidFill>
          <a:ln>
            <a:noFill/>
          </a:ln>
        </p:spPr>
        <p:style>
          <a:lnRef idx="1">
            <a:schemeClr val="accent5"/>
          </a:lnRef>
          <a:fillRef idx="3">
            <a:schemeClr val="accent5"/>
          </a:fillRef>
          <a:effectRef idx="2">
            <a:schemeClr val="accent5"/>
          </a:effectRef>
          <a:fontRef idx="minor">
            <a:schemeClr val="lt1"/>
          </a:fontRef>
        </p:style>
        <p:txBody>
          <a:bodyPr lIns="94684" tIns="40078" rIns="0" bIns="40078" rtlCol="0" anchor="ctr"/>
          <a:lstStyle/>
          <a:p>
            <a:pPr marL="250517" indent="-250517">
              <a:spcAft>
                <a:spcPts val="526"/>
              </a:spcAft>
              <a:buSzPct val="140000"/>
              <a:buFont typeface="Arial" panose="020B0604020202020204" pitchFamily="34" charset="0"/>
              <a:buChar char="•"/>
            </a:pPr>
            <a:r>
              <a:rPr lang="en-IE" sz="1400" dirty="0">
                <a:latin typeface="Aharoni" panose="02010803020104030203" pitchFamily="2" charset="-79"/>
                <a:cs typeface="Aharoni" panose="02010803020104030203" pitchFamily="2" charset="-79"/>
              </a:rPr>
              <a:t>We can now measure emotional response using projective techniques.</a:t>
            </a:r>
          </a:p>
          <a:p>
            <a:pPr marL="250517" indent="-250517">
              <a:spcAft>
                <a:spcPts val="526"/>
              </a:spcAft>
              <a:buSzPct val="140000"/>
              <a:buFont typeface="Arial" panose="020B0604020202020204" pitchFamily="34" charset="0"/>
              <a:buChar char="•"/>
            </a:pPr>
            <a:r>
              <a:rPr lang="en-IE" sz="1400" dirty="0" err="1">
                <a:latin typeface="Aharoni" panose="02010803020104030203" pitchFamily="2" charset="-79"/>
                <a:cs typeface="Aharoni" panose="02010803020104030203" pitchFamily="2" charset="-79"/>
              </a:rPr>
              <a:t>Dr.</a:t>
            </a:r>
            <a:r>
              <a:rPr lang="en-IE" sz="1400" dirty="0">
                <a:latin typeface="Aharoni" panose="02010803020104030203" pitchFamily="2" charset="-79"/>
                <a:cs typeface="Aharoni" panose="02010803020104030203" pitchFamily="2" charset="-79"/>
              </a:rPr>
              <a:t> Paul Ekman, the highest authority on human emotions and facial expressions.</a:t>
            </a:r>
            <a:r>
              <a:rPr lang="en-IE" sz="3200" dirty="0">
                <a:latin typeface="Aharoni" panose="02010803020104030203" pitchFamily="2" charset="-79"/>
                <a:cs typeface="Aharoni" panose="02010803020104030203" pitchFamily="2" charset="-79"/>
              </a:rPr>
              <a:t> 7 </a:t>
            </a:r>
            <a:r>
              <a:rPr lang="en-IE" sz="1400" dirty="0">
                <a:latin typeface="Aharoni" panose="02010803020104030203" pitchFamily="2" charset="-79"/>
                <a:cs typeface="Aharoni" panose="02010803020104030203" pitchFamily="2" charset="-79"/>
              </a:rPr>
              <a:t>basic human emotions exist: </a:t>
            </a:r>
          </a:p>
          <a:p>
            <a:pPr>
              <a:spcAft>
                <a:spcPts val="526"/>
              </a:spcAft>
              <a:buSzPct val="140000"/>
            </a:pPr>
            <a:r>
              <a:rPr lang="en-IE" sz="1400" b="1" dirty="0">
                <a:latin typeface="Aharoni" panose="02010803020104030203" pitchFamily="2" charset="-79"/>
                <a:cs typeface="Aharoni" panose="02010803020104030203" pitchFamily="2" charset="-79"/>
              </a:rPr>
              <a:t>	</a:t>
            </a:r>
            <a:r>
              <a:rPr lang="en-IE" sz="1400" dirty="0">
                <a:latin typeface="Aharoni" panose="02010803020104030203" pitchFamily="2" charset="-79"/>
                <a:cs typeface="Aharoni" panose="02010803020104030203" pitchFamily="2" charset="-79"/>
              </a:rPr>
              <a:t>joy, surprise, sadness, anger, 	disgust, contempt and fear. </a:t>
            </a:r>
          </a:p>
          <a:p>
            <a:pPr>
              <a:spcAft>
                <a:spcPts val="526"/>
              </a:spcAft>
              <a:buSzPct val="140000"/>
            </a:pPr>
            <a:r>
              <a:rPr lang="en-IE" sz="1400" dirty="0">
                <a:latin typeface="Aharoni" panose="02010803020104030203" pitchFamily="2" charset="-79"/>
                <a:cs typeface="Aharoni" panose="02010803020104030203" pitchFamily="2" charset="-79"/>
              </a:rPr>
              <a:t> 	These emotions are universal, 	innate and independent of 	cultural influences.</a:t>
            </a:r>
          </a:p>
        </p:txBody>
      </p:sp>
      <p:pic>
        <p:nvPicPr>
          <p:cNvPr id="12" name="Picture 9" descr="C:\Users\allison.vale\Desktop\Useful BrainJuicer Docs\Pictures\FaceTrace.pn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l="1467" t="4010" r="5071" b="10706"/>
          <a:stretch/>
        </p:blipFill>
        <p:spPr bwMode="auto">
          <a:xfrm>
            <a:off x="1294224" y="2117292"/>
            <a:ext cx="3924597" cy="3058310"/>
          </a:xfrm>
          <a:prstGeom prst="rect">
            <a:avLst/>
          </a:prstGeom>
          <a:ln>
            <a:noFill/>
          </a:ln>
          <a:effectLst/>
          <a:extLst>
            <a:ext uri="{909E8E84-426E-40DD-AFC4-6F175D3DCCD1}">
              <a14:hiddenFill xmlns:a14="http://schemas.microsoft.com/office/drawing/2010/main">
                <a:solidFill>
                  <a:srgbClr val="FFFFFF"/>
                </a:solidFill>
              </a14:hiddenFill>
            </a:ext>
          </a:extLst>
        </p:spPr>
      </p:pic>
      <p:sp>
        <p:nvSpPr>
          <p:cNvPr id="8" name="Rounded Rectangle 7"/>
          <p:cNvSpPr/>
          <p:nvPr/>
        </p:nvSpPr>
        <p:spPr>
          <a:xfrm>
            <a:off x="1932442" y="5257315"/>
            <a:ext cx="3193976" cy="923483"/>
          </a:xfrm>
          <a:prstGeom prst="roundRect">
            <a:avLst/>
          </a:prstGeom>
          <a:solidFill>
            <a:schemeClr val="accent1"/>
          </a:solidFill>
          <a:ln>
            <a:noFill/>
          </a:ln>
        </p:spPr>
        <p:style>
          <a:lnRef idx="1">
            <a:schemeClr val="accent5"/>
          </a:lnRef>
          <a:fillRef idx="3">
            <a:schemeClr val="accent5"/>
          </a:fillRef>
          <a:effectRef idx="2">
            <a:schemeClr val="accent5"/>
          </a:effectRef>
          <a:fontRef idx="minor">
            <a:schemeClr val="lt1"/>
          </a:fontRef>
        </p:style>
        <p:txBody>
          <a:bodyPr lIns="94684" tIns="40078" rIns="0" bIns="40078" rtlCol="0" anchor="ctr"/>
          <a:lstStyle/>
          <a:p>
            <a:pPr algn="ctr">
              <a:spcAft>
                <a:spcPts val="526"/>
              </a:spcAft>
              <a:buSzPct val="140000"/>
            </a:pPr>
            <a:r>
              <a:rPr lang="en-IE" sz="1600" b="1" dirty="0">
                <a:solidFill>
                  <a:schemeClr val="tx1"/>
                </a:solidFill>
              </a:rPr>
              <a:t>Which of these faces best expresses how you feel about this brand/ad/product?</a:t>
            </a:r>
          </a:p>
        </p:txBody>
      </p:sp>
      <p:sp>
        <p:nvSpPr>
          <p:cNvPr id="10" name="Rounded Rectangle 9"/>
          <p:cNvSpPr/>
          <p:nvPr/>
        </p:nvSpPr>
        <p:spPr>
          <a:xfrm>
            <a:off x="2231126" y="6236768"/>
            <a:ext cx="2485236" cy="527588"/>
          </a:xfrm>
          <a:prstGeom prst="roundRect">
            <a:avLst/>
          </a:prstGeom>
          <a:solidFill>
            <a:schemeClr val="accent1"/>
          </a:solidFill>
          <a:ln>
            <a:noFill/>
          </a:ln>
        </p:spPr>
        <p:style>
          <a:lnRef idx="1">
            <a:schemeClr val="accent5"/>
          </a:lnRef>
          <a:fillRef idx="3">
            <a:schemeClr val="accent5"/>
          </a:fillRef>
          <a:effectRef idx="2">
            <a:schemeClr val="accent5"/>
          </a:effectRef>
          <a:fontRef idx="minor">
            <a:schemeClr val="lt1"/>
          </a:fontRef>
        </p:style>
        <p:txBody>
          <a:bodyPr lIns="94684" tIns="40078" rIns="0" bIns="40078" rtlCol="0" anchor="ctr"/>
          <a:lstStyle/>
          <a:p>
            <a:pPr algn="ctr">
              <a:spcAft>
                <a:spcPts val="526"/>
              </a:spcAft>
              <a:buSzPct val="140000"/>
            </a:pPr>
            <a:r>
              <a:rPr lang="en-IE" sz="1600" b="1" dirty="0">
                <a:solidFill>
                  <a:schemeClr val="tx1"/>
                </a:solidFill>
              </a:rPr>
              <a:t>It’s different to scoring out of 10!</a:t>
            </a:r>
            <a:endParaRPr lang="en-IE" sz="1600" b="1" dirty="0">
              <a:solidFill>
                <a:schemeClr val="tx1"/>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614250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5" y="1"/>
            <a:ext cx="9142928" cy="6857999"/>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61647" y="3747763"/>
            <a:ext cx="2772088" cy="1958908"/>
          </a:xfrm>
          <a:prstGeom prst="rect">
            <a:avLst/>
          </a:prstGeom>
          <a:ln>
            <a:noFill/>
          </a:ln>
          <a:effectLst>
            <a:outerShdw blurRad="292100" dist="139700" dir="2700000" algn="tl" rotWithShape="0">
              <a:srgbClr val="333333">
                <a:alpha val="65000"/>
              </a:srgbClr>
            </a:outerShdw>
          </a:effectLst>
        </p:spPr>
      </p:pic>
      <p:sp>
        <p:nvSpPr>
          <p:cNvPr id="9" name="Rounded Rectangle 8"/>
          <p:cNvSpPr/>
          <p:nvPr/>
        </p:nvSpPr>
        <p:spPr>
          <a:xfrm>
            <a:off x="4932693" y="1230485"/>
            <a:ext cx="4025418" cy="3496732"/>
          </a:xfrm>
          <a:prstGeom prst="roundRect">
            <a:avLst/>
          </a:prstGeom>
          <a:solidFill>
            <a:schemeClr val="accent5"/>
          </a:solidFill>
          <a:ln>
            <a:noFill/>
          </a:ln>
        </p:spPr>
        <p:style>
          <a:lnRef idx="1">
            <a:schemeClr val="accent5"/>
          </a:lnRef>
          <a:fillRef idx="3">
            <a:schemeClr val="accent5"/>
          </a:fillRef>
          <a:effectRef idx="2">
            <a:schemeClr val="accent5"/>
          </a:effectRef>
          <a:fontRef idx="minor">
            <a:schemeClr val="lt1"/>
          </a:fontRef>
        </p:style>
        <p:txBody>
          <a:bodyPr lIns="94684" tIns="40078" rIns="0" bIns="40078" rtlCol="0" anchor="ctr"/>
          <a:lstStyle/>
          <a:p>
            <a:pPr marL="250517" indent="-250517">
              <a:spcBef>
                <a:spcPts val="526"/>
              </a:spcBef>
              <a:spcAft>
                <a:spcPts val="526"/>
              </a:spcAft>
              <a:buFont typeface="Arial" panose="020B0604020202020204" pitchFamily="34" charset="0"/>
              <a:buChar char="•"/>
            </a:pPr>
            <a:r>
              <a:rPr lang="en-IE" sz="2100" b="1" dirty="0"/>
              <a:t>Have you considered testing your advert via facial recognition coding ?</a:t>
            </a:r>
          </a:p>
          <a:p>
            <a:pPr marL="250517" indent="-250517">
              <a:spcBef>
                <a:spcPts val="526"/>
              </a:spcBef>
              <a:spcAft>
                <a:spcPts val="526"/>
              </a:spcAft>
              <a:buFont typeface="Arial" panose="020B0604020202020204" pitchFamily="34" charset="0"/>
              <a:buChar char="•"/>
            </a:pPr>
            <a:r>
              <a:rPr lang="en-IE" sz="2100" b="1" dirty="0"/>
              <a:t>When do viewers switch off?  Is it the part in the middle?  Should you change some of the vignettes?</a:t>
            </a:r>
          </a:p>
          <a:p>
            <a:pPr marL="250517" indent="-250517">
              <a:spcBef>
                <a:spcPts val="526"/>
              </a:spcBef>
              <a:spcAft>
                <a:spcPts val="526"/>
              </a:spcAft>
              <a:buFont typeface="Arial" panose="020B0604020202020204" pitchFamily="34" charset="0"/>
              <a:buChar char="•"/>
            </a:pPr>
            <a:r>
              <a:rPr lang="en-IE" sz="2100" b="1" dirty="0"/>
              <a:t>Again use appropriately to deep dive.</a:t>
            </a:r>
          </a:p>
        </p:txBody>
      </p:sp>
      <p:pic>
        <p:nvPicPr>
          <p:cNvPr id="12"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l="1311" t="16036" r="7434" b="18586"/>
          <a:stretch/>
        </p:blipFill>
        <p:spPr bwMode="auto">
          <a:xfrm>
            <a:off x="4295676" y="4727218"/>
            <a:ext cx="2523912" cy="153333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Rectangle 43"/>
          <p:cNvSpPr txBox="1">
            <a:spLocks noChangeArrowheads="1"/>
          </p:cNvSpPr>
          <p:nvPr/>
        </p:nvSpPr>
        <p:spPr>
          <a:xfrm>
            <a:off x="1738310" y="60508"/>
            <a:ext cx="7638644" cy="952506"/>
          </a:xfrm>
          <a:prstGeom prst="rect">
            <a:avLst/>
          </a:prstGeom>
        </p:spPr>
        <p:txBody>
          <a:bodyPr lIns="80165" tIns="40083" rIns="80165" bIns="40083">
            <a:noAutofit/>
          </a:bodyPr>
          <a:lstStyle>
            <a:lvl1pPr algn="l" defTabSz="1042873" rtl="0" eaLnBrk="1" latinLnBrk="0" hangingPunct="1">
              <a:lnSpc>
                <a:spcPct val="90000"/>
              </a:lnSpc>
              <a:spcBef>
                <a:spcPct val="0"/>
              </a:spcBef>
              <a:buNone/>
              <a:defRPr sz="5000" kern="1200">
                <a:solidFill>
                  <a:schemeClr val="tx1"/>
                </a:solidFill>
                <a:latin typeface="+mj-lt"/>
                <a:ea typeface="+mj-ea"/>
                <a:cs typeface="+mj-cs"/>
              </a:defRPr>
            </a:lvl1pPr>
          </a:lstStyle>
          <a:p>
            <a:r>
              <a:rPr lang="en-GB" altLang="en-US" sz="3200" b="1" dirty="0">
                <a:solidFill>
                  <a:srgbClr val="4472C4"/>
                </a:solidFill>
                <a:latin typeface="Verdana" panose="020B0604030504040204" pitchFamily="34" charset="0"/>
                <a:ea typeface="Verdana" panose="020B0604030504040204" pitchFamily="34" charset="0"/>
                <a:cs typeface="Verdana" panose="020B0604030504040204" pitchFamily="34" charset="0"/>
              </a:rPr>
              <a:t>Also now you can track, emotional reaction second-by-second</a:t>
            </a:r>
          </a:p>
        </p:txBody>
      </p:sp>
      <p:pic>
        <p:nvPicPr>
          <p:cNvPr id="2050" name="Picture 2"/>
          <p:cNvPicPr>
            <a:picLocks noChangeAspect="1" noChangeArrowheads="1"/>
          </p:cNvPicPr>
          <p:nvPr/>
        </p:nvPicPr>
        <p:blipFill rotWithShape="1">
          <a:blip r:embed="rId6">
            <a:extLst>
              <a:ext uri="{28A0092B-C50C-407E-A947-70E740481C1C}">
                <a14:useLocalDpi xmlns:a14="http://schemas.microsoft.com/office/drawing/2010/main" val="0"/>
              </a:ext>
            </a:extLst>
          </a:blip>
          <a:srcRect l="24213" t="25337" r="23715" b="16400"/>
          <a:stretch/>
        </p:blipFill>
        <p:spPr bwMode="auto">
          <a:xfrm>
            <a:off x="6420059" y="4904116"/>
            <a:ext cx="2406005" cy="160511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rotWithShape="1">
          <a:blip r:embed="rId7">
            <a:extLst>
              <a:ext uri="{28A0092B-C50C-407E-A947-70E740481C1C}">
                <a14:useLocalDpi xmlns:a14="http://schemas.microsoft.com/office/drawing/2010/main" val="0"/>
              </a:ext>
            </a:extLst>
          </a:blip>
          <a:srcRect l="53285" t="24639" r="4000" b="13375"/>
          <a:stretch/>
        </p:blipFill>
        <p:spPr bwMode="auto">
          <a:xfrm>
            <a:off x="1720761" y="2057765"/>
            <a:ext cx="1785870" cy="15451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2" descr="C:\Users\carole.carmody\Downloads\ThinkstockPhotos-142029968.jpg"/>
          <p:cNvPicPr>
            <a:picLocks noChangeAspect="1" noChangeArrowheads="1"/>
          </p:cNvPicPr>
          <p:nvPr/>
        </p:nvPicPr>
        <p:blipFill>
          <a:blip r:embed="rId8">
            <a:extLst>
              <a:ext uri="{BEBA8EAE-BF5A-486C-A8C5-ECC9F3942E4B}">
                <a14:imgProps xmlns:a14="http://schemas.microsoft.com/office/drawing/2010/main">
                  <a14:imgLayer r:embed="rId9">
                    <a14:imgEffect>
                      <a14:backgroundRemoval t="4330" b="95323" l="9931" r="100000">
                        <a14:foregroundMark x1="83718" y1="11605" x2="83718" y2="11605"/>
                        <a14:foregroundMark x1="78002" y1="7968" x2="92494" y2="24018"/>
                        <a14:foregroundMark x1="78522" y1="14723" x2="86316" y2="21420"/>
                        <a14:foregroundMark x1="74423" y1="19861" x2="82159" y2="26097"/>
                      </a14:backgroundRemoval>
                    </a14:imgEffect>
                  </a14:imgLayer>
                </a14:imgProps>
              </a:ext>
              <a:ext uri="{28A0092B-C50C-407E-A947-70E740481C1C}">
                <a14:useLocalDpi xmlns:a14="http://schemas.microsoft.com/office/drawing/2010/main" val="0"/>
              </a:ext>
            </a:extLst>
          </a:blip>
          <a:srcRect/>
          <a:stretch>
            <a:fillRect/>
          </a:stretch>
        </p:blipFill>
        <p:spPr bwMode="auto">
          <a:xfrm>
            <a:off x="2613696" y="1154122"/>
            <a:ext cx="2434509" cy="25805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42508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5" y="1"/>
            <a:ext cx="9142928" cy="6857999"/>
          </a:xfrm>
          <a:prstGeom prst="rect">
            <a:avLst/>
          </a:prstGeom>
        </p:spPr>
      </p:pic>
      <p:sp>
        <p:nvSpPr>
          <p:cNvPr id="4" name="Title 2"/>
          <p:cNvSpPr txBox="1">
            <a:spLocks/>
          </p:cNvSpPr>
          <p:nvPr/>
        </p:nvSpPr>
        <p:spPr>
          <a:xfrm>
            <a:off x="1573198" y="-16866"/>
            <a:ext cx="7761849" cy="1143000"/>
          </a:xfrm>
          <a:prstGeom prst="rect">
            <a:avLst/>
          </a:prstGeom>
        </p:spPr>
        <p:txBody>
          <a:bodyPr vert="horz" lIns="80155" tIns="40078" rIns="80155" bIns="40078" rtlCol="0" anchor="ctr">
            <a:noAutofit/>
          </a:bodyPr>
          <a:lstStyle>
            <a:lvl1pPr algn="l" defTabSz="497693" rtl="0" eaLnBrk="1" latinLnBrk="0" hangingPunct="1">
              <a:spcBef>
                <a:spcPct val="0"/>
              </a:spcBef>
              <a:buNone/>
              <a:defRPr sz="2800" b="1" kern="1200">
                <a:solidFill>
                  <a:srgbClr val="0092D2"/>
                </a:solidFill>
                <a:latin typeface="Verdana" pitchFamily="34" charset="0"/>
                <a:ea typeface="Verdana" pitchFamily="34" charset="0"/>
                <a:cs typeface="Verdana" pitchFamily="34" charset="0"/>
              </a:defRPr>
            </a:lvl1pPr>
          </a:lstStyle>
          <a:p>
            <a:r>
              <a:rPr lang="en-GB" dirty="0">
                <a:solidFill>
                  <a:schemeClr val="accent1"/>
                </a:solidFill>
              </a:rPr>
              <a:t>The most powerful item on the horizon!</a:t>
            </a:r>
            <a:endParaRPr lang="en-IE" dirty="0">
              <a:solidFill>
                <a:schemeClr val="accent1"/>
              </a:solidFill>
            </a:endParaRPr>
          </a:p>
        </p:txBody>
      </p:sp>
      <p:sp>
        <p:nvSpPr>
          <p:cNvPr id="5" name="TextBox 4"/>
          <p:cNvSpPr txBox="1"/>
          <p:nvPr/>
        </p:nvSpPr>
        <p:spPr>
          <a:xfrm>
            <a:off x="6289269" y="6480051"/>
            <a:ext cx="2298443" cy="265615"/>
          </a:xfrm>
          <a:prstGeom prst="rect">
            <a:avLst/>
          </a:prstGeom>
          <a:noFill/>
        </p:spPr>
        <p:txBody>
          <a:bodyPr wrap="none" lIns="80165" tIns="40083" rIns="80165" bIns="40083" rtlCol="0">
            <a:spAutoFit/>
          </a:bodyPr>
          <a:lstStyle/>
          <a:p>
            <a:r>
              <a:rPr lang="en-IE" sz="1200" i="1" dirty="0"/>
              <a:t>*Source: Science of Laughter BBC2</a:t>
            </a:r>
          </a:p>
        </p:txBody>
      </p:sp>
      <p:pic>
        <p:nvPicPr>
          <p:cNvPr id="2" name="Picture 1"/>
          <p:cNvPicPr>
            <a:picLocks noChangeAspect="1"/>
          </p:cNvPicPr>
          <p:nvPr/>
        </p:nvPicPr>
        <p:blipFill>
          <a:blip r:embed="rId4"/>
          <a:stretch>
            <a:fillRect/>
          </a:stretch>
        </p:blipFill>
        <p:spPr>
          <a:xfrm>
            <a:off x="1763688" y="1296412"/>
            <a:ext cx="7102456" cy="4237087"/>
          </a:xfrm>
          <a:prstGeom prst="rect">
            <a:avLst/>
          </a:prstGeom>
        </p:spPr>
      </p:pic>
    </p:spTree>
    <p:extLst>
      <p:ext uri="{BB962C8B-B14F-4D97-AF65-F5344CB8AC3E}">
        <p14:creationId xmlns:p14="http://schemas.microsoft.com/office/powerpoint/2010/main" val="6142508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5" y="1"/>
            <a:ext cx="9142928" cy="6857999"/>
          </a:xfrm>
          <a:prstGeom prst="rect">
            <a:avLst/>
          </a:prstGeom>
        </p:spPr>
      </p:pic>
      <p:pic>
        <p:nvPicPr>
          <p:cNvPr id="6" name="Picture 2" descr="C:\Users\carole.carmody\Downloads\ThinkstockPhotos-101730751.jpg"/>
          <p:cNvPicPr>
            <a:picLocks noChangeAspect="1" noChangeArrowheads="1"/>
          </p:cNvPicPr>
          <p:nvPr/>
        </p:nvPicPr>
        <p:blipFill rotWithShape="1">
          <a:blip r:embed="rId3">
            <a:extLst>
              <a:ext uri="{28A0092B-C50C-407E-A947-70E740481C1C}">
                <a14:useLocalDpi xmlns:a14="http://schemas.microsoft.com/office/drawing/2010/main" val="0"/>
              </a:ext>
            </a:extLst>
          </a:blip>
          <a:srcRect l="17721" t="47194"/>
          <a:stretch/>
        </p:blipFill>
        <p:spPr bwMode="auto">
          <a:xfrm>
            <a:off x="1578486" y="0"/>
            <a:ext cx="7615326" cy="6907384"/>
          </a:xfrm>
          <a:prstGeom prst="rect">
            <a:avLst/>
          </a:prstGeom>
          <a:noFill/>
          <a:extLst>
            <a:ext uri="{909E8E84-426E-40DD-AFC4-6F175D3DCCD1}">
              <a14:hiddenFill xmlns:a14="http://schemas.microsoft.com/office/drawing/2010/main">
                <a:solidFill>
                  <a:srgbClr val="FFFFFF"/>
                </a:solidFill>
              </a14:hiddenFill>
            </a:ext>
          </a:extLst>
        </p:spPr>
      </p:pic>
      <p:sp>
        <p:nvSpPr>
          <p:cNvPr id="9" name="Content Placeholder 3"/>
          <p:cNvSpPr txBox="1">
            <a:spLocks/>
          </p:cNvSpPr>
          <p:nvPr/>
        </p:nvSpPr>
        <p:spPr>
          <a:xfrm>
            <a:off x="1738310" y="1247253"/>
            <a:ext cx="7269032" cy="4336545"/>
          </a:xfrm>
          <a:prstGeom prst="roundRect">
            <a:avLst/>
          </a:prstGeom>
          <a:solidFill>
            <a:schemeClr val="accent5"/>
          </a:solidFill>
        </p:spPr>
        <p:txBody>
          <a:bodyPr vert="horz" lIns="80155" tIns="40078" rIns="80155" bIns="40078" rtlCol="0" anchor="t" anchorCtr="0">
            <a:noAutofit/>
          </a:bodyPr>
          <a:lstStyle>
            <a:lvl1pPr marL="373269" indent="-373269" algn="l" defTabSz="497693" rtl="0" eaLnBrk="1" latinLnBrk="0" hangingPunct="1">
              <a:spcBef>
                <a:spcPts val="500"/>
              </a:spcBef>
              <a:spcAft>
                <a:spcPts val="500"/>
              </a:spcAft>
              <a:buClr>
                <a:srgbClr val="0092D2"/>
              </a:buClr>
              <a:buSzPct val="110000"/>
              <a:buFont typeface="Verdana" pitchFamily="34" charset="0"/>
              <a:buChar char="●"/>
              <a:defRPr sz="1600" kern="1200">
                <a:solidFill>
                  <a:schemeClr val="tx1"/>
                </a:solidFill>
                <a:latin typeface="Verdana" pitchFamily="34" charset="0"/>
                <a:ea typeface="Verdana" pitchFamily="34" charset="0"/>
                <a:cs typeface="Verdana" pitchFamily="34" charset="0"/>
              </a:defRPr>
            </a:lvl1pPr>
            <a:lvl2pPr marL="808750" indent="-311058" algn="l" defTabSz="497693" rtl="0" eaLnBrk="1" latinLnBrk="0" hangingPunct="1">
              <a:spcBef>
                <a:spcPts val="500"/>
              </a:spcBef>
              <a:spcAft>
                <a:spcPts val="500"/>
              </a:spcAft>
              <a:buClr>
                <a:schemeClr val="tx1">
                  <a:lumMod val="50000"/>
                  <a:lumOff val="50000"/>
                </a:schemeClr>
              </a:buClr>
              <a:buSzPct val="90000"/>
              <a:buFont typeface="Wingdings" pitchFamily="2" charset="2"/>
              <a:buChar char="v"/>
              <a:defRPr sz="1600" kern="1200">
                <a:solidFill>
                  <a:schemeClr val="tx1"/>
                </a:solidFill>
                <a:latin typeface="Verdana" pitchFamily="34" charset="0"/>
                <a:ea typeface="Verdana" pitchFamily="34" charset="0"/>
                <a:cs typeface="Verdana" pitchFamily="34" charset="0"/>
              </a:defRPr>
            </a:lvl2pPr>
            <a:lvl3pPr marL="1244230" indent="-248846" algn="l" defTabSz="497693" rtl="0" eaLnBrk="1" latinLnBrk="0" hangingPunct="1">
              <a:spcBef>
                <a:spcPts val="500"/>
              </a:spcBef>
              <a:spcAft>
                <a:spcPts val="500"/>
              </a:spcAft>
              <a:buClr>
                <a:schemeClr val="tx1">
                  <a:lumMod val="50000"/>
                  <a:lumOff val="50000"/>
                </a:schemeClr>
              </a:buClr>
              <a:buFont typeface="Wingdings" pitchFamily="2" charset="2"/>
              <a:buChar char="§"/>
              <a:defRPr sz="1600" kern="1200">
                <a:solidFill>
                  <a:schemeClr val="tx1"/>
                </a:solidFill>
                <a:latin typeface="Verdana" pitchFamily="34" charset="0"/>
                <a:ea typeface="Verdana" pitchFamily="34" charset="0"/>
                <a:cs typeface="Verdana" pitchFamily="34" charset="0"/>
              </a:defRPr>
            </a:lvl3pPr>
            <a:lvl4pPr marL="1741922" indent="-248846" algn="l" defTabSz="497693" rtl="0" eaLnBrk="1" latinLnBrk="0" hangingPunct="1">
              <a:spcBef>
                <a:spcPts val="500"/>
              </a:spcBef>
              <a:spcAft>
                <a:spcPts val="500"/>
              </a:spcAft>
              <a:buFont typeface="Arial"/>
              <a:buChar char="–"/>
              <a:defRPr sz="1600" kern="1200">
                <a:solidFill>
                  <a:schemeClr val="tx1"/>
                </a:solidFill>
                <a:latin typeface="Verdana" pitchFamily="34" charset="0"/>
                <a:ea typeface="Verdana" pitchFamily="34" charset="0"/>
                <a:cs typeface="Verdana" pitchFamily="34" charset="0"/>
              </a:defRPr>
            </a:lvl4pPr>
            <a:lvl5pPr marL="2239614" indent="-248846" algn="l" defTabSz="497693" rtl="0" eaLnBrk="1" latinLnBrk="0" hangingPunct="1">
              <a:spcBef>
                <a:spcPts val="500"/>
              </a:spcBef>
              <a:spcAft>
                <a:spcPts val="500"/>
              </a:spcAft>
              <a:buFont typeface="Arial"/>
              <a:buChar char="»"/>
              <a:defRPr sz="1600" kern="1200">
                <a:solidFill>
                  <a:schemeClr val="tx1"/>
                </a:solidFill>
                <a:latin typeface="Verdana" pitchFamily="34" charset="0"/>
                <a:ea typeface="Verdana" pitchFamily="34" charset="0"/>
                <a:cs typeface="Verdana" pitchFamily="34" charset="0"/>
              </a:defRPr>
            </a:lvl5pPr>
            <a:lvl6pPr marL="2737306" indent="-248846" algn="l" defTabSz="497693" rtl="0" eaLnBrk="1" latinLnBrk="0" hangingPunct="1">
              <a:spcBef>
                <a:spcPct val="20000"/>
              </a:spcBef>
              <a:buFont typeface="Arial"/>
              <a:buChar char="•"/>
              <a:defRPr sz="2200" kern="1200">
                <a:solidFill>
                  <a:schemeClr val="tx1"/>
                </a:solidFill>
                <a:latin typeface="+mn-lt"/>
                <a:ea typeface="+mn-ea"/>
                <a:cs typeface="+mn-cs"/>
              </a:defRPr>
            </a:lvl6pPr>
            <a:lvl7pPr marL="3234999" indent="-248846" algn="l" defTabSz="497693" rtl="0" eaLnBrk="1" latinLnBrk="0" hangingPunct="1">
              <a:spcBef>
                <a:spcPct val="20000"/>
              </a:spcBef>
              <a:buFont typeface="Arial"/>
              <a:buChar char="•"/>
              <a:defRPr sz="2200" kern="1200">
                <a:solidFill>
                  <a:schemeClr val="tx1"/>
                </a:solidFill>
                <a:latin typeface="+mn-lt"/>
                <a:ea typeface="+mn-ea"/>
                <a:cs typeface="+mn-cs"/>
              </a:defRPr>
            </a:lvl7pPr>
            <a:lvl8pPr marL="3732690" indent="-248846" algn="l" defTabSz="497693" rtl="0" eaLnBrk="1" latinLnBrk="0" hangingPunct="1">
              <a:spcBef>
                <a:spcPct val="20000"/>
              </a:spcBef>
              <a:buFont typeface="Arial"/>
              <a:buChar char="•"/>
              <a:defRPr sz="2200" kern="1200">
                <a:solidFill>
                  <a:schemeClr val="tx1"/>
                </a:solidFill>
                <a:latin typeface="+mn-lt"/>
                <a:ea typeface="+mn-ea"/>
                <a:cs typeface="+mn-cs"/>
              </a:defRPr>
            </a:lvl8pPr>
            <a:lvl9pPr marL="4230383" indent="-248846" algn="l" defTabSz="497693" rtl="0" eaLnBrk="1" latinLnBrk="0" hangingPunct="1">
              <a:spcBef>
                <a:spcPct val="20000"/>
              </a:spcBef>
              <a:buFont typeface="Arial"/>
              <a:buChar char="•"/>
              <a:defRPr sz="2200" kern="1200">
                <a:solidFill>
                  <a:schemeClr val="tx1"/>
                </a:solidFill>
                <a:latin typeface="+mn-lt"/>
                <a:ea typeface="+mn-ea"/>
                <a:cs typeface="+mn-cs"/>
              </a:defRPr>
            </a:lvl9pPr>
          </a:lstStyle>
          <a:p>
            <a:r>
              <a:rPr lang="en-IE" sz="2100" b="1" dirty="0">
                <a:solidFill>
                  <a:schemeClr val="bg1"/>
                </a:solidFill>
              </a:rPr>
              <a:t>Need to harness an intuitive pre-cognitive emotional ‘gut’ reaction, not purely the rational.</a:t>
            </a:r>
          </a:p>
          <a:p>
            <a:r>
              <a:rPr lang="en-IE" sz="2100" b="1" dirty="0">
                <a:solidFill>
                  <a:schemeClr val="bg1"/>
                </a:solidFill>
              </a:rPr>
              <a:t>Apply psychological thinking to derive psychological value.</a:t>
            </a:r>
          </a:p>
          <a:p>
            <a:r>
              <a:rPr lang="en-IE" sz="2100" b="1" dirty="0">
                <a:solidFill>
                  <a:schemeClr val="bg1"/>
                </a:solidFill>
              </a:rPr>
              <a:t>Use the proper data collection tools….(e.g. know the pros and cons of approaches!).</a:t>
            </a:r>
          </a:p>
          <a:p>
            <a:r>
              <a:rPr lang="en-IE" sz="2100" b="1" dirty="0">
                <a:solidFill>
                  <a:schemeClr val="bg1"/>
                </a:solidFill>
              </a:rPr>
              <a:t>When was the last time you measured your emotional engagement with your audience? What was the emotional intensity?</a:t>
            </a:r>
          </a:p>
        </p:txBody>
      </p:sp>
      <p:sp>
        <p:nvSpPr>
          <p:cNvPr id="11" name="TextBox 10"/>
          <p:cNvSpPr txBox="1"/>
          <p:nvPr/>
        </p:nvSpPr>
        <p:spPr>
          <a:xfrm>
            <a:off x="3986357" y="5708248"/>
            <a:ext cx="1004947" cy="511836"/>
          </a:xfrm>
          <a:prstGeom prst="rect">
            <a:avLst/>
          </a:prstGeom>
          <a:noFill/>
        </p:spPr>
        <p:txBody>
          <a:bodyPr wrap="none" lIns="80165" tIns="40083" rIns="80165" bIns="40083" rtlCol="0">
            <a:spAutoFit/>
          </a:bodyPr>
          <a:lstStyle/>
          <a:p>
            <a:r>
              <a:rPr lang="en-IE" sz="2800" b="1" dirty="0">
                <a:solidFill>
                  <a:schemeClr val="bg1"/>
                </a:solidFill>
              </a:rPr>
              <a:t>Delve</a:t>
            </a:r>
          </a:p>
        </p:txBody>
      </p:sp>
      <p:sp>
        <p:nvSpPr>
          <p:cNvPr id="12" name="TextBox 11"/>
          <p:cNvSpPr txBox="1"/>
          <p:nvPr/>
        </p:nvSpPr>
        <p:spPr>
          <a:xfrm>
            <a:off x="4577845" y="6098275"/>
            <a:ext cx="1282908" cy="511836"/>
          </a:xfrm>
          <a:prstGeom prst="rect">
            <a:avLst/>
          </a:prstGeom>
          <a:noFill/>
        </p:spPr>
        <p:txBody>
          <a:bodyPr wrap="none" lIns="80165" tIns="40083" rIns="80165" bIns="40083" rtlCol="0">
            <a:spAutoFit/>
          </a:bodyPr>
          <a:lstStyle/>
          <a:p>
            <a:r>
              <a:rPr lang="en-IE" sz="2800" b="1" dirty="0">
                <a:solidFill>
                  <a:schemeClr val="bg1"/>
                </a:solidFill>
              </a:rPr>
              <a:t>deeper.</a:t>
            </a:r>
          </a:p>
        </p:txBody>
      </p:sp>
      <p:sp>
        <p:nvSpPr>
          <p:cNvPr id="13" name="Rectangle 43"/>
          <p:cNvSpPr txBox="1">
            <a:spLocks noChangeArrowheads="1"/>
          </p:cNvSpPr>
          <p:nvPr/>
        </p:nvSpPr>
        <p:spPr>
          <a:xfrm>
            <a:off x="1734066" y="294747"/>
            <a:ext cx="6848424" cy="952506"/>
          </a:xfrm>
          <a:prstGeom prst="rect">
            <a:avLst/>
          </a:prstGeom>
        </p:spPr>
        <p:txBody>
          <a:bodyPr lIns="80165" tIns="40083" rIns="80165" bIns="40083">
            <a:normAutofit lnSpcReduction="10000"/>
          </a:bodyPr>
          <a:lstStyle>
            <a:lvl1pPr algn="l" defTabSz="1042873" rtl="0" eaLnBrk="1" latinLnBrk="0" hangingPunct="1">
              <a:lnSpc>
                <a:spcPct val="90000"/>
              </a:lnSpc>
              <a:spcBef>
                <a:spcPct val="0"/>
              </a:spcBef>
              <a:buNone/>
              <a:defRPr sz="5000" kern="1200">
                <a:solidFill>
                  <a:schemeClr val="tx1"/>
                </a:solidFill>
                <a:latin typeface="+mj-lt"/>
                <a:ea typeface="+mj-ea"/>
                <a:cs typeface="+mj-cs"/>
              </a:defRPr>
            </a:lvl1pPr>
          </a:lstStyle>
          <a:p>
            <a:r>
              <a:rPr lang="en-GB" altLang="en-US" sz="3200" b="1" dirty="0">
                <a:solidFill>
                  <a:schemeClr val="bg1"/>
                </a:solidFill>
                <a:latin typeface="Verdana" panose="020B0604030504040204" pitchFamily="34" charset="0"/>
                <a:ea typeface="Verdana" panose="020B0604030504040204" pitchFamily="34" charset="0"/>
                <a:cs typeface="Verdana" panose="020B0604030504040204" pitchFamily="34" charset="0"/>
              </a:rPr>
              <a:t>Implications for your research</a:t>
            </a:r>
          </a:p>
        </p:txBody>
      </p:sp>
    </p:spTree>
    <p:extLst>
      <p:ext uri="{BB962C8B-B14F-4D97-AF65-F5344CB8AC3E}">
        <p14:creationId xmlns:p14="http://schemas.microsoft.com/office/powerpoint/2010/main" val="6142508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5" y="1"/>
            <a:ext cx="9142928" cy="6857999"/>
          </a:xfrm>
          <a:prstGeom prst="rect">
            <a:avLst/>
          </a:prstGeom>
        </p:spPr>
      </p:pic>
      <p:pic>
        <p:nvPicPr>
          <p:cNvPr id="6" name="Picture 2" descr="C:\Users\carole.carmody\Downloads\ThinkstockPhotos-139670416.jpg"/>
          <p:cNvPicPr>
            <a:picLocks noChangeAspect="1" noChangeArrowheads="1"/>
          </p:cNvPicPr>
          <p:nvPr/>
        </p:nvPicPr>
        <p:blipFill rotWithShape="1">
          <a:blip r:embed="rId4">
            <a:extLst>
              <a:ext uri="{28A0092B-C50C-407E-A947-70E740481C1C}">
                <a14:useLocalDpi xmlns:a14="http://schemas.microsoft.com/office/drawing/2010/main" val="0"/>
              </a:ext>
            </a:extLst>
          </a:blip>
          <a:srcRect r="12494"/>
          <a:stretch/>
        </p:blipFill>
        <p:spPr bwMode="auto">
          <a:xfrm>
            <a:off x="1572972" y="-20241"/>
            <a:ext cx="7571028" cy="6878241"/>
          </a:xfrm>
          <a:prstGeom prst="rect">
            <a:avLst/>
          </a:prstGeom>
          <a:noFill/>
          <a:extLst>
            <a:ext uri="{909E8E84-426E-40DD-AFC4-6F175D3DCCD1}">
              <a14:hiddenFill xmlns:a14="http://schemas.microsoft.com/office/drawing/2010/main">
                <a:solidFill>
                  <a:srgbClr val="FFFFFF"/>
                </a:solidFill>
              </a14:hiddenFill>
            </a:ext>
          </a:extLst>
        </p:spPr>
      </p:pic>
      <p:sp>
        <p:nvSpPr>
          <p:cNvPr id="11" name="Content Placeholder 3"/>
          <p:cNvSpPr txBox="1">
            <a:spLocks/>
          </p:cNvSpPr>
          <p:nvPr/>
        </p:nvSpPr>
        <p:spPr>
          <a:xfrm>
            <a:off x="5865641" y="194114"/>
            <a:ext cx="3172149" cy="3199194"/>
          </a:xfrm>
          <a:prstGeom prst="teardrop">
            <a:avLst/>
          </a:prstGeom>
          <a:solidFill>
            <a:schemeClr val="bg2"/>
          </a:solidFill>
        </p:spPr>
        <p:txBody>
          <a:bodyPr lIns="0" tIns="0" rIns="0" bIns="0" anchor="ctr" anchorCtr="0"/>
          <a:lstStyle>
            <a:lvl1pPr marL="260718" indent="-260718" algn="l" defTabSz="1042873" rtl="0" eaLnBrk="1" latinLnBrk="0" hangingPunct="1">
              <a:lnSpc>
                <a:spcPct val="90000"/>
              </a:lnSpc>
              <a:spcBef>
                <a:spcPts val="1141"/>
              </a:spcBef>
              <a:buFont typeface="Arial" panose="020B0604020202020204" pitchFamily="34" charset="0"/>
              <a:buChar char="•"/>
              <a:defRPr sz="3200" kern="1200">
                <a:solidFill>
                  <a:schemeClr val="tx1"/>
                </a:solidFill>
                <a:latin typeface="+mn-lt"/>
                <a:ea typeface="+mn-ea"/>
                <a:cs typeface="+mn-cs"/>
              </a:defRPr>
            </a:lvl1pPr>
            <a:lvl2pPr marL="782155" indent="-260718" algn="l" defTabSz="1042873" rtl="0" eaLnBrk="1" latinLnBrk="0" hangingPunct="1">
              <a:lnSpc>
                <a:spcPct val="90000"/>
              </a:lnSpc>
              <a:spcBef>
                <a:spcPts val="570"/>
              </a:spcBef>
              <a:buFont typeface="Arial" panose="020B0604020202020204" pitchFamily="34" charset="0"/>
              <a:buChar char="•"/>
              <a:defRPr sz="2700" kern="1200">
                <a:solidFill>
                  <a:schemeClr val="tx1"/>
                </a:solidFill>
                <a:latin typeface="+mn-lt"/>
                <a:ea typeface="+mn-ea"/>
                <a:cs typeface="+mn-cs"/>
              </a:defRPr>
            </a:lvl2pPr>
            <a:lvl3pPr marL="1303592" indent="-260718" algn="l" defTabSz="1042873" rtl="0" eaLnBrk="1" latinLnBrk="0" hangingPunct="1">
              <a:lnSpc>
                <a:spcPct val="90000"/>
              </a:lnSpc>
              <a:spcBef>
                <a:spcPts val="570"/>
              </a:spcBef>
              <a:buFont typeface="Arial" panose="020B0604020202020204" pitchFamily="34" charset="0"/>
              <a:buChar char="•"/>
              <a:defRPr sz="2300" kern="1200">
                <a:solidFill>
                  <a:schemeClr val="tx1"/>
                </a:solidFill>
                <a:latin typeface="+mn-lt"/>
                <a:ea typeface="+mn-ea"/>
                <a:cs typeface="+mn-cs"/>
              </a:defRPr>
            </a:lvl3pPr>
            <a:lvl4pPr marL="1825028" indent="-260718" algn="l" defTabSz="1042873"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4pPr>
            <a:lvl5pPr marL="2346465" indent="-260718" algn="l" defTabSz="1042873"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5pPr>
            <a:lvl6pPr marL="2867901" indent="-260718" algn="l" defTabSz="1042873"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6pPr>
            <a:lvl7pPr marL="3389338" indent="-260718" algn="l" defTabSz="1042873"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7pPr>
            <a:lvl8pPr marL="3910775" indent="-260718" algn="l" defTabSz="1042873"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8pPr>
            <a:lvl9pPr marL="4432211" indent="-260718" algn="l" defTabSz="1042873"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9pPr>
          </a:lstStyle>
          <a:p>
            <a:pPr marL="0" indent="0">
              <a:buClr>
                <a:schemeClr val="bg1"/>
              </a:buClr>
              <a:buNone/>
            </a:pPr>
            <a:endParaRPr lang="en-IE" sz="1600" b="1" dirty="0">
              <a:solidFill>
                <a:schemeClr val="accent5"/>
              </a:solidFill>
            </a:endParaRPr>
          </a:p>
          <a:p>
            <a:pPr marL="0" indent="0">
              <a:buClr>
                <a:schemeClr val="bg1"/>
              </a:buClr>
              <a:buNone/>
            </a:pPr>
            <a:r>
              <a:rPr lang="en-IE" sz="1600" b="1" dirty="0">
                <a:solidFill>
                  <a:schemeClr val="accent5"/>
                </a:solidFill>
                <a:latin typeface="Verdana" pitchFamily="34" charset="0"/>
                <a:ea typeface="Verdana" pitchFamily="34" charset="0"/>
                <a:cs typeface="Verdana" pitchFamily="34" charset="0"/>
              </a:rPr>
              <a:t>Increasingly geared up in Tech.</a:t>
            </a:r>
          </a:p>
          <a:p>
            <a:pPr marL="0" indent="0">
              <a:buClr>
                <a:schemeClr val="bg1"/>
              </a:buClr>
              <a:buNone/>
            </a:pPr>
            <a:r>
              <a:rPr lang="en-IE" sz="1600" b="1" dirty="0">
                <a:solidFill>
                  <a:schemeClr val="accent5"/>
                </a:solidFill>
                <a:latin typeface="Verdana" pitchFamily="34" charset="0"/>
                <a:ea typeface="Verdana" pitchFamily="34" charset="0"/>
                <a:cs typeface="Verdana" pitchFamily="34" charset="0"/>
              </a:rPr>
              <a:t>More choice of content.</a:t>
            </a:r>
          </a:p>
          <a:p>
            <a:pPr marL="0" indent="0">
              <a:buClr>
                <a:schemeClr val="bg1"/>
              </a:buClr>
              <a:buNone/>
            </a:pPr>
            <a:r>
              <a:rPr lang="en-IE" sz="1600" b="1" dirty="0">
                <a:solidFill>
                  <a:schemeClr val="accent5"/>
                </a:solidFill>
                <a:latin typeface="Verdana" pitchFamily="34" charset="0"/>
                <a:ea typeface="Verdana" pitchFamily="34" charset="0"/>
                <a:cs typeface="Verdana" pitchFamily="34" charset="0"/>
              </a:rPr>
              <a:t>Pace of change never seen before.</a:t>
            </a:r>
          </a:p>
          <a:p>
            <a:pPr marL="0" indent="0">
              <a:buClr>
                <a:schemeClr val="bg1"/>
              </a:buClr>
              <a:buNone/>
            </a:pPr>
            <a:r>
              <a:rPr lang="en-IE" sz="1600" b="1" dirty="0">
                <a:solidFill>
                  <a:schemeClr val="accent5"/>
                </a:solidFill>
                <a:latin typeface="Verdana" pitchFamily="34" charset="0"/>
                <a:ea typeface="Verdana" pitchFamily="34" charset="0"/>
                <a:cs typeface="Verdana" pitchFamily="34" charset="0"/>
              </a:rPr>
              <a:t>Buckets of data.</a:t>
            </a:r>
          </a:p>
          <a:p>
            <a:pPr marL="0" indent="0">
              <a:buClr>
                <a:schemeClr val="bg1"/>
              </a:buClr>
              <a:buNone/>
            </a:pPr>
            <a:endParaRPr lang="en-IE" sz="1600" b="1" dirty="0">
              <a:solidFill>
                <a:schemeClr val="accent5"/>
              </a:solidFill>
            </a:endParaRPr>
          </a:p>
        </p:txBody>
      </p:sp>
      <p:sp>
        <p:nvSpPr>
          <p:cNvPr id="12" name="Content Placeholder 3"/>
          <p:cNvSpPr txBox="1">
            <a:spLocks/>
          </p:cNvSpPr>
          <p:nvPr/>
        </p:nvSpPr>
        <p:spPr>
          <a:xfrm>
            <a:off x="999086" y="3183819"/>
            <a:ext cx="3726567" cy="3640622"/>
          </a:xfrm>
          <a:prstGeom prst="teardrop">
            <a:avLst/>
          </a:prstGeom>
          <a:solidFill>
            <a:schemeClr val="bg2"/>
          </a:solidFill>
        </p:spPr>
        <p:txBody>
          <a:bodyPr vert="horz" lIns="0" tIns="0" rIns="0" bIns="0" rtlCol="0" anchor="ctr" anchorCtr="0">
            <a:noAutofit/>
          </a:bodyPr>
          <a:lstStyle>
            <a:lvl1pPr marL="373269" indent="-373269" algn="l" defTabSz="497693" rtl="0" eaLnBrk="1" latinLnBrk="0" hangingPunct="1">
              <a:spcBef>
                <a:spcPts val="500"/>
              </a:spcBef>
              <a:spcAft>
                <a:spcPts val="500"/>
              </a:spcAft>
              <a:buClr>
                <a:srgbClr val="0092D2"/>
              </a:buClr>
              <a:buSzPct val="110000"/>
              <a:buFont typeface="Verdana" pitchFamily="34" charset="0"/>
              <a:buChar char="●"/>
              <a:defRPr sz="1600" kern="1200">
                <a:solidFill>
                  <a:schemeClr val="tx1"/>
                </a:solidFill>
                <a:latin typeface="Verdana" pitchFamily="34" charset="0"/>
                <a:ea typeface="Verdana" pitchFamily="34" charset="0"/>
                <a:cs typeface="Verdana" pitchFamily="34" charset="0"/>
              </a:defRPr>
            </a:lvl1pPr>
            <a:lvl2pPr marL="808750" indent="-311058" algn="l" defTabSz="497693" rtl="0" eaLnBrk="1" latinLnBrk="0" hangingPunct="1">
              <a:spcBef>
                <a:spcPts val="500"/>
              </a:spcBef>
              <a:spcAft>
                <a:spcPts val="500"/>
              </a:spcAft>
              <a:buClr>
                <a:schemeClr val="tx1">
                  <a:lumMod val="50000"/>
                  <a:lumOff val="50000"/>
                </a:schemeClr>
              </a:buClr>
              <a:buSzPct val="90000"/>
              <a:buFont typeface="Wingdings" pitchFamily="2" charset="2"/>
              <a:buChar char="v"/>
              <a:defRPr sz="1600" kern="1200">
                <a:solidFill>
                  <a:schemeClr val="tx1"/>
                </a:solidFill>
                <a:latin typeface="Verdana" pitchFamily="34" charset="0"/>
                <a:ea typeface="Verdana" pitchFamily="34" charset="0"/>
                <a:cs typeface="Verdana" pitchFamily="34" charset="0"/>
              </a:defRPr>
            </a:lvl2pPr>
            <a:lvl3pPr marL="1244230" indent="-248846" algn="l" defTabSz="497693" rtl="0" eaLnBrk="1" latinLnBrk="0" hangingPunct="1">
              <a:spcBef>
                <a:spcPts val="500"/>
              </a:spcBef>
              <a:spcAft>
                <a:spcPts val="500"/>
              </a:spcAft>
              <a:buClr>
                <a:schemeClr val="tx1">
                  <a:lumMod val="50000"/>
                  <a:lumOff val="50000"/>
                </a:schemeClr>
              </a:buClr>
              <a:buFont typeface="Wingdings" pitchFamily="2" charset="2"/>
              <a:buChar char="§"/>
              <a:defRPr sz="1600" kern="1200">
                <a:solidFill>
                  <a:schemeClr val="tx1"/>
                </a:solidFill>
                <a:latin typeface="Verdana" pitchFamily="34" charset="0"/>
                <a:ea typeface="Verdana" pitchFamily="34" charset="0"/>
                <a:cs typeface="Verdana" pitchFamily="34" charset="0"/>
              </a:defRPr>
            </a:lvl3pPr>
            <a:lvl4pPr marL="1741922" indent="-248846" algn="l" defTabSz="497693" rtl="0" eaLnBrk="1" latinLnBrk="0" hangingPunct="1">
              <a:spcBef>
                <a:spcPts val="500"/>
              </a:spcBef>
              <a:spcAft>
                <a:spcPts val="500"/>
              </a:spcAft>
              <a:buFont typeface="Arial"/>
              <a:buChar char="–"/>
              <a:defRPr sz="1600" kern="1200">
                <a:solidFill>
                  <a:schemeClr val="tx1"/>
                </a:solidFill>
                <a:latin typeface="Verdana" pitchFamily="34" charset="0"/>
                <a:ea typeface="Verdana" pitchFamily="34" charset="0"/>
                <a:cs typeface="Verdana" pitchFamily="34" charset="0"/>
              </a:defRPr>
            </a:lvl4pPr>
            <a:lvl5pPr marL="2239614" indent="-248846" algn="l" defTabSz="497693" rtl="0" eaLnBrk="1" latinLnBrk="0" hangingPunct="1">
              <a:spcBef>
                <a:spcPts val="500"/>
              </a:spcBef>
              <a:spcAft>
                <a:spcPts val="500"/>
              </a:spcAft>
              <a:buFont typeface="Arial"/>
              <a:buChar char="»"/>
              <a:defRPr sz="1600" kern="1200">
                <a:solidFill>
                  <a:schemeClr val="tx1"/>
                </a:solidFill>
                <a:latin typeface="Verdana" pitchFamily="34" charset="0"/>
                <a:ea typeface="Verdana" pitchFamily="34" charset="0"/>
                <a:cs typeface="Verdana" pitchFamily="34" charset="0"/>
              </a:defRPr>
            </a:lvl5pPr>
            <a:lvl6pPr marL="2737306" indent="-248846" algn="l" defTabSz="497693" rtl="0" eaLnBrk="1" latinLnBrk="0" hangingPunct="1">
              <a:spcBef>
                <a:spcPct val="20000"/>
              </a:spcBef>
              <a:buFont typeface="Arial"/>
              <a:buChar char="•"/>
              <a:defRPr sz="2200" kern="1200">
                <a:solidFill>
                  <a:schemeClr val="tx1"/>
                </a:solidFill>
                <a:latin typeface="+mn-lt"/>
                <a:ea typeface="+mn-ea"/>
                <a:cs typeface="+mn-cs"/>
              </a:defRPr>
            </a:lvl6pPr>
            <a:lvl7pPr marL="3234999" indent="-248846" algn="l" defTabSz="497693" rtl="0" eaLnBrk="1" latinLnBrk="0" hangingPunct="1">
              <a:spcBef>
                <a:spcPct val="20000"/>
              </a:spcBef>
              <a:buFont typeface="Arial"/>
              <a:buChar char="•"/>
              <a:defRPr sz="2200" kern="1200">
                <a:solidFill>
                  <a:schemeClr val="tx1"/>
                </a:solidFill>
                <a:latin typeface="+mn-lt"/>
                <a:ea typeface="+mn-ea"/>
                <a:cs typeface="+mn-cs"/>
              </a:defRPr>
            </a:lvl7pPr>
            <a:lvl8pPr marL="3732690" indent="-248846" algn="l" defTabSz="497693" rtl="0" eaLnBrk="1" latinLnBrk="0" hangingPunct="1">
              <a:spcBef>
                <a:spcPct val="20000"/>
              </a:spcBef>
              <a:buFont typeface="Arial"/>
              <a:buChar char="•"/>
              <a:defRPr sz="2200" kern="1200">
                <a:solidFill>
                  <a:schemeClr val="tx1"/>
                </a:solidFill>
                <a:latin typeface="+mn-lt"/>
                <a:ea typeface="+mn-ea"/>
                <a:cs typeface="+mn-cs"/>
              </a:defRPr>
            </a:lvl8pPr>
            <a:lvl9pPr marL="4230383" indent="-248846" algn="l" defTabSz="497693" rtl="0" eaLnBrk="1" latinLnBrk="0" hangingPunct="1">
              <a:spcBef>
                <a:spcPct val="20000"/>
              </a:spcBef>
              <a:buFont typeface="Arial"/>
              <a:buChar char="•"/>
              <a:defRPr sz="2200" kern="1200">
                <a:solidFill>
                  <a:schemeClr val="tx1"/>
                </a:solidFill>
                <a:latin typeface="+mn-lt"/>
                <a:ea typeface="+mn-ea"/>
                <a:cs typeface="+mn-cs"/>
              </a:defRPr>
            </a:lvl9pPr>
          </a:lstStyle>
          <a:p>
            <a:pPr marL="0" indent="0">
              <a:buClr>
                <a:schemeClr val="bg1"/>
              </a:buClr>
              <a:buNone/>
            </a:pPr>
            <a:endParaRPr lang="en-IE" b="1" dirty="0">
              <a:solidFill>
                <a:schemeClr val="accent1"/>
              </a:solidFill>
            </a:endParaRPr>
          </a:p>
          <a:p>
            <a:pPr marL="0" indent="0">
              <a:buClr>
                <a:schemeClr val="bg1"/>
              </a:buClr>
              <a:buNone/>
            </a:pPr>
            <a:r>
              <a:rPr lang="en-IE" b="1" dirty="0">
                <a:solidFill>
                  <a:schemeClr val="accent1"/>
                </a:solidFill>
              </a:rPr>
              <a:t>But the human brain has not changed.</a:t>
            </a:r>
          </a:p>
          <a:p>
            <a:pPr marL="0" indent="0">
              <a:buClr>
                <a:schemeClr val="bg1"/>
              </a:buClr>
              <a:buNone/>
            </a:pPr>
            <a:r>
              <a:rPr lang="en-IE" b="1" dirty="0">
                <a:solidFill>
                  <a:schemeClr val="accent1"/>
                </a:solidFill>
              </a:rPr>
              <a:t>… we can only register and process so much.</a:t>
            </a:r>
          </a:p>
          <a:p>
            <a:pPr marL="0" indent="0">
              <a:buClr>
                <a:schemeClr val="bg1"/>
              </a:buClr>
              <a:buNone/>
            </a:pPr>
            <a:r>
              <a:rPr lang="en-IE" b="1" dirty="0">
                <a:solidFill>
                  <a:schemeClr val="accent1"/>
                </a:solidFill>
              </a:rPr>
              <a:t>… if anything, digital growth has led to less info being absorbed.</a:t>
            </a:r>
          </a:p>
          <a:p>
            <a:pPr marL="0" indent="0">
              <a:buClr>
                <a:schemeClr val="bg1"/>
              </a:buClr>
              <a:buNone/>
            </a:pPr>
            <a:endParaRPr lang="en-IE" b="1" dirty="0">
              <a:solidFill>
                <a:schemeClr val="accent1"/>
              </a:solidFill>
            </a:endParaRPr>
          </a:p>
        </p:txBody>
      </p:sp>
      <p:pic>
        <p:nvPicPr>
          <p:cNvPr id="13" name="Picture 3" descr="C:\Users\carole.carmody\Downloads\ThinkstockPhotos-489972865.jpg"/>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9941" b="100000" l="9985" r="98581"/>
                    </a14:imgEffect>
                  </a14:imgLayer>
                </a14:imgProps>
              </a:ext>
              <a:ext uri="{28A0092B-C50C-407E-A947-70E740481C1C}">
                <a14:useLocalDpi xmlns:a14="http://schemas.microsoft.com/office/drawing/2010/main" val="0"/>
              </a:ext>
            </a:extLst>
          </a:blip>
          <a:srcRect/>
          <a:stretch>
            <a:fillRect/>
          </a:stretch>
        </p:blipFill>
        <p:spPr bwMode="auto">
          <a:xfrm>
            <a:off x="2520802" y="1274201"/>
            <a:ext cx="4409700" cy="3598636"/>
          </a:xfrm>
          <a:prstGeom prst="rect">
            <a:avLst/>
          </a:prstGeom>
          <a:noFill/>
          <a:extLst>
            <a:ext uri="{909E8E84-426E-40DD-AFC4-6F175D3DCCD1}">
              <a14:hiddenFill xmlns:a14="http://schemas.microsoft.com/office/drawing/2010/main">
                <a:solidFill>
                  <a:srgbClr val="FFFFFF"/>
                </a:solidFill>
              </a14:hiddenFill>
            </a:ext>
          </a:extLst>
        </p:spPr>
      </p:pic>
      <p:sp>
        <p:nvSpPr>
          <p:cNvPr id="8" name="Title 4"/>
          <p:cNvSpPr txBox="1">
            <a:spLocks/>
          </p:cNvSpPr>
          <p:nvPr/>
        </p:nvSpPr>
        <p:spPr>
          <a:xfrm>
            <a:off x="1737360" y="209006"/>
            <a:ext cx="6777990" cy="849086"/>
          </a:xfrm>
          <a:prstGeom prst="rect">
            <a:avLst/>
          </a:prstGeom>
        </p:spPr>
        <p:txBody>
          <a:bodyPr lIns="91428" tIns="45715" rIns="91428" bIns="45715"/>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defTabSz="914287">
              <a:defRPr/>
            </a:pPr>
            <a:r>
              <a:rPr lang="en-IE" dirty="0">
                <a:solidFill>
                  <a:schemeClr val="bg1"/>
                </a:solidFill>
                <a:latin typeface="Lato Black"/>
              </a:rPr>
              <a:t>Enjoying the ride?</a:t>
            </a:r>
          </a:p>
        </p:txBody>
      </p:sp>
    </p:spTree>
    <p:extLst>
      <p:ext uri="{BB962C8B-B14F-4D97-AF65-F5344CB8AC3E}">
        <p14:creationId xmlns:p14="http://schemas.microsoft.com/office/powerpoint/2010/main" val="727051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 calcmode="lin" valueType="num">
                                      <p:cBhvr>
                                        <p:cTn id="9" dur="1000" fill="hold"/>
                                        <p:tgtEl>
                                          <p:spTgt spid="13"/>
                                        </p:tgtEl>
                                        <p:attrNameLst>
                                          <p:attrName>style.rotation</p:attrName>
                                        </p:attrNameLst>
                                      </p:cBhvr>
                                      <p:tavLst>
                                        <p:tav tm="0">
                                          <p:val>
                                            <p:fltVal val="90"/>
                                          </p:val>
                                        </p:tav>
                                        <p:tav tm="100000">
                                          <p:val>
                                            <p:fltVal val="0"/>
                                          </p:val>
                                        </p:tav>
                                      </p:tavLst>
                                    </p:anim>
                                    <p:animEffect transition="in" filter="fade">
                                      <p:cBhvr>
                                        <p:cTn id="10" dur="1000"/>
                                        <p:tgtEl>
                                          <p:spTgt spid="13"/>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1000" fill="hold"/>
                                        <p:tgtEl>
                                          <p:spTgt spid="12"/>
                                        </p:tgtEl>
                                        <p:attrNameLst>
                                          <p:attrName>ppt_w</p:attrName>
                                        </p:attrNameLst>
                                      </p:cBhvr>
                                      <p:tavLst>
                                        <p:tav tm="0">
                                          <p:val>
                                            <p:fltVal val="0"/>
                                          </p:val>
                                        </p:tav>
                                        <p:tav tm="100000">
                                          <p:val>
                                            <p:strVal val="#ppt_w"/>
                                          </p:val>
                                        </p:tav>
                                      </p:tavLst>
                                    </p:anim>
                                    <p:anim calcmode="lin" valueType="num">
                                      <p:cBhvr>
                                        <p:cTn id="14" dur="1000" fill="hold"/>
                                        <p:tgtEl>
                                          <p:spTgt spid="12"/>
                                        </p:tgtEl>
                                        <p:attrNameLst>
                                          <p:attrName>ppt_h</p:attrName>
                                        </p:attrNameLst>
                                      </p:cBhvr>
                                      <p:tavLst>
                                        <p:tav tm="0">
                                          <p:val>
                                            <p:fltVal val="0"/>
                                          </p:val>
                                        </p:tav>
                                        <p:tav tm="100000">
                                          <p:val>
                                            <p:strVal val="#ppt_h"/>
                                          </p:val>
                                        </p:tav>
                                      </p:tavLst>
                                    </p:anim>
                                    <p:anim calcmode="lin" valueType="num">
                                      <p:cBhvr>
                                        <p:cTn id="15" dur="1000" fill="hold"/>
                                        <p:tgtEl>
                                          <p:spTgt spid="12"/>
                                        </p:tgtEl>
                                        <p:attrNameLst>
                                          <p:attrName>style.rotation</p:attrName>
                                        </p:attrNameLst>
                                      </p:cBhvr>
                                      <p:tavLst>
                                        <p:tav tm="0">
                                          <p:val>
                                            <p:fltVal val="90"/>
                                          </p:val>
                                        </p:tav>
                                        <p:tav tm="100000">
                                          <p:val>
                                            <p:fltVal val="0"/>
                                          </p:val>
                                        </p:tav>
                                      </p:tavLst>
                                    </p:anim>
                                    <p:animEffect transition="in" filter="fade">
                                      <p:cBhvr>
                                        <p:cTn id="16"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5" y="1"/>
            <a:ext cx="9142928" cy="6857999"/>
          </a:xfrm>
          <a:prstGeom prst="rect">
            <a:avLst/>
          </a:prstGeom>
        </p:spPr>
      </p:pic>
      <p:sp>
        <p:nvSpPr>
          <p:cNvPr id="18" name="Title 2"/>
          <p:cNvSpPr txBox="1">
            <a:spLocks/>
          </p:cNvSpPr>
          <p:nvPr/>
        </p:nvSpPr>
        <p:spPr>
          <a:xfrm>
            <a:off x="1861514" y="131202"/>
            <a:ext cx="7282487" cy="1143000"/>
          </a:xfrm>
          <a:prstGeom prst="rect">
            <a:avLst/>
          </a:prstGeom>
        </p:spPr>
        <p:txBody>
          <a:bodyPr vert="horz" lIns="80155" tIns="40078" rIns="80155" bIns="40078" rtlCol="0" anchor="ctr">
            <a:noAutofit/>
          </a:bodyPr>
          <a:lstStyle>
            <a:lvl1pPr algn="l" defTabSz="497693" rtl="0" eaLnBrk="1" latinLnBrk="0" hangingPunct="1">
              <a:spcBef>
                <a:spcPct val="0"/>
              </a:spcBef>
              <a:buNone/>
              <a:defRPr sz="2800" b="1" kern="1200">
                <a:solidFill>
                  <a:srgbClr val="0092D2"/>
                </a:solidFill>
                <a:latin typeface="Verdana" pitchFamily="34" charset="0"/>
                <a:ea typeface="Verdana" pitchFamily="34" charset="0"/>
                <a:cs typeface="Verdana" pitchFamily="34" charset="0"/>
              </a:defRPr>
            </a:lvl1pPr>
          </a:lstStyle>
          <a:p>
            <a:r>
              <a:rPr lang="en-GB" dirty="0">
                <a:solidFill>
                  <a:schemeClr val="accent1"/>
                </a:solidFill>
              </a:rPr>
              <a:t>We are still </a:t>
            </a:r>
            <a:r>
              <a:rPr lang="en-GB" sz="3200" dirty="0">
                <a:solidFill>
                  <a:schemeClr val="accent5"/>
                </a:solidFill>
              </a:rPr>
              <a:t>com</a:t>
            </a:r>
            <a:r>
              <a:rPr lang="en-GB" sz="3200" dirty="0">
                <a:solidFill>
                  <a:srgbClr val="4472C4"/>
                </a:solidFill>
              </a:rPr>
              <a:t>m</a:t>
            </a:r>
            <a:r>
              <a:rPr lang="en-GB" sz="3200" dirty="0">
                <a:solidFill>
                  <a:schemeClr val="accent5"/>
                </a:solidFill>
              </a:rPr>
              <a:t>unicating</a:t>
            </a:r>
            <a:r>
              <a:rPr lang="en-GB" dirty="0">
                <a:solidFill>
                  <a:schemeClr val="accent5"/>
                </a:solidFill>
              </a:rPr>
              <a:t> </a:t>
            </a:r>
            <a:r>
              <a:rPr lang="en-GB" dirty="0">
                <a:solidFill>
                  <a:schemeClr val="accent1"/>
                </a:solidFill>
              </a:rPr>
              <a:t>with human beings</a:t>
            </a:r>
            <a:endParaRPr lang="en-IE" dirty="0">
              <a:solidFill>
                <a:schemeClr val="accent1"/>
              </a:solidFill>
            </a:endParaRPr>
          </a:p>
        </p:txBody>
      </p:sp>
      <p:pic>
        <p:nvPicPr>
          <p:cNvPr id="2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9483" t="11914" r="8125" b="22460"/>
          <a:stretch/>
        </p:blipFill>
        <p:spPr bwMode="auto">
          <a:xfrm>
            <a:off x="1861513" y="1488983"/>
            <a:ext cx="4322500" cy="291947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 name="Picture 3" descr="C:\Users\carole.carmody\Downloads\ThinkstockPhotos-488870987.jpg"/>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10840" b="100000" l="0" r="98864">
                        <a14:foregroundMark x1="9309" y1="45573" x2="10621" y2="64656"/>
                        <a14:foregroundMark x1="21766" y1="65802" x2="20892" y2="92137"/>
                        <a14:foregroundMark x1="17614" y1="79160" x2="16740" y2="85649"/>
                        <a14:foregroundMark x1="27885" y1="40229" x2="27010" y2="83359"/>
                        <a14:foregroundMark x1="36626" y1="39847" x2="34878" y2="83359"/>
                        <a14:foregroundMark x1="63505" y1="40229" x2="63724" y2="46718"/>
                        <a14:foregroundMark x1="70498" y1="42519" x2="70717" y2="78779"/>
                        <a14:foregroundMark x1="71591" y1="49008" x2="73121" y2="81069"/>
                        <a14:foregroundMark x1="81862" y1="42519" x2="78365" y2="87557"/>
                        <a14:foregroundMark x1="79021" y1="88702" x2="80769" y2="88702"/>
                        <a14:foregroundMark x1="81206" y1="86794" x2="81862" y2="89084"/>
                        <a14:foregroundMark x1="90385" y1="40992" x2="87544" y2="85649"/>
                        <a14:foregroundMark x1="47334" y1="45191" x2="46460" y2="85267"/>
                        <a14:foregroundMark x1="49301" y1="78779" x2="49301" y2="83359"/>
                        <a14:foregroundMark x1="63505" y1="83359" x2="63942" y2="90992"/>
                        <a14:foregroundMark x1="56512" y1="63511" x2="57386" y2="92519"/>
                        <a14:foregroundMark x1="55638" y1="35267" x2="55638" y2="55115"/>
                        <a14:foregroundMark x1="62413" y1="39084" x2="62413" y2="48244"/>
                        <a14:foregroundMark x1="26136" y1="86031" x2="30070" y2="84122"/>
                        <a14:foregroundMark x1="81425" y1="40611" x2="80551" y2="47099"/>
                        <a14:foregroundMark x1="19318" y1="37023" x2="19318" y2="40076"/>
                        <a14:foregroundMark x1="10446" y1="42748" x2="9484" y2="48168"/>
                        <a14:foregroundMark x1="11538" y1="65344" x2="11407" y2="81527"/>
                        <a14:foregroundMark x1="10708" y1="84580" x2="11014" y2="86031"/>
                        <a14:foregroundMark x1="8260" y1="83893" x2="8566" y2="85344"/>
                        <a14:foregroundMark x1="9353" y1="84580" x2="10315" y2="84351"/>
                        <a14:foregroundMark x1="20673" y1="51069" x2="17002" y2="75573"/>
                        <a14:foregroundMark x1="29808" y1="62748" x2="28846" y2="82443"/>
                        <a14:foregroundMark x1="21198" y1="89847" x2="22421" y2="89847"/>
                        <a14:foregroundMark x1="16871" y1="89618" x2="16871" y2="89618"/>
                        <a14:foregroundMark x1="18226" y1="89389" x2="16871" y2="90305"/>
                        <a14:foregroundMark x1="34572" y1="44122" x2="32649" y2="45573"/>
                        <a14:foregroundMark x1="81425" y1="39847" x2="79808" y2="42290"/>
                        <a14:backgroundMark x1="80900" y1="79160" x2="80900" y2="80534"/>
                        <a14:backgroundMark x1="9484" y1="74351" x2="10184" y2="79160"/>
                        <a14:backgroundMark x1="18881" y1="71985" x2="17526" y2="80076"/>
                      </a14:backgroundRemoval>
                    </a14:imgEffect>
                  </a14:imgLayer>
                </a14:imgProps>
              </a:ext>
              <a:ext uri="{28A0092B-C50C-407E-A947-70E740481C1C}">
                <a14:useLocalDpi xmlns:a14="http://schemas.microsoft.com/office/drawing/2010/main" val="0"/>
              </a:ext>
            </a:extLst>
          </a:blip>
          <a:srcRect b="5069"/>
          <a:stretch/>
        </p:blipFill>
        <p:spPr bwMode="auto">
          <a:xfrm>
            <a:off x="1553504" y="2591544"/>
            <a:ext cx="7457527" cy="4296484"/>
          </a:xfrm>
          <a:prstGeom prst="rect">
            <a:avLst/>
          </a:prstGeom>
          <a:noFill/>
          <a:extLst>
            <a:ext uri="{909E8E84-426E-40DD-AFC4-6F175D3DCCD1}">
              <a14:hiddenFill xmlns:a14="http://schemas.microsoft.com/office/drawing/2010/main">
                <a:solidFill>
                  <a:srgbClr val="FFFFFF"/>
                </a:solidFill>
              </a14:hiddenFill>
            </a:ext>
          </a:extLst>
        </p:spPr>
      </p:pic>
      <p:sp>
        <p:nvSpPr>
          <p:cNvPr id="19" name="Content Placeholder 3"/>
          <p:cNvSpPr txBox="1">
            <a:spLocks/>
          </p:cNvSpPr>
          <p:nvPr/>
        </p:nvSpPr>
        <p:spPr>
          <a:xfrm>
            <a:off x="5488582" y="773545"/>
            <a:ext cx="3628081" cy="3760664"/>
          </a:xfrm>
          <a:prstGeom prst="teardrop">
            <a:avLst/>
          </a:prstGeom>
          <a:solidFill>
            <a:srgbClr val="E8E8E8">
              <a:alpha val="47059"/>
            </a:srgbClr>
          </a:solidFill>
        </p:spPr>
        <p:txBody>
          <a:bodyPr vert="horz" lIns="0" tIns="0" rIns="0" bIns="0" rtlCol="0" anchor="ctr" anchorCtr="0">
            <a:noAutofit/>
          </a:bodyPr>
          <a:lstStyle>
            <a:lvl1pPr marL="373269" indent="-373269" algn="l" defTabSz="497693" rtl="0" eaLnBrk="1" latinLnBrk="0" hangingPunct="1">
              <a:spcBef>
                <a:spcPts val="500"/>
              </a:spcBef>
              <a:spcAft>
                <a:spcPts val="500"/>
              </a:spcAft>
              <a:buClr>
                <a:srgbClr val="0092D2"/>
              </a:buClr>
              <a:buSzPct val="110000"/>
              <a:buFont typeface="Verdana" pitchFamily="34" charset="0"/>
              <a:buChar char="●"/>
              <a:defRPr sz="1600" kern="1200">
                <a:solidFill>
                  <a:schemeClr val="tx1"/>
                </a:solidFill>
                <a:latin typeface="Verdana" pitchFamily="34" charset="0"/>
                <a:ea typeface="Verdana" pitchFamily="34" charset="0"/>
                <a:cs typeface="Verdana" pitchFamily="34" charset="0"/>
              </a:defRPr>
            </a:lvl1pPr>
            <a:lvl2pPr marL="808750" indent="-311058" algn="l" defTabSz="497693" rtl="0" eaLnBrk="1" latinLnBrk="0" hangingPunct="1">
              <a:spcBef>
                <a:spcPts val="500"/>
              </a:spcBef>
              <a:spcAft>
                <a:spcPts val="500"/>
              </a:spcAft>
              <a:buClr>
                <a:schemeClr val="tx1">
                  <a:lumMod val="50000"/>
                  <a:lumOff val="50000"/>
                </a:schemeClr>
              </a:buClr>
              <a:buSzPct val="90000"/>
              <a:buFont typeface="Wingdings" pitchFamily="2" charset="2"/>
              <a:buChar char="v"/>
              <a:defRPr sz="1600" kern="1200">
                <a:solidFill>
                  <a:schemeClr val="tx1"/>
                </a:solidFill>
                <a:latin typeface="Verdana" pitchFamily="34" charset="0"/>
                <a:ea typeface="Verdana" pitchFamily="34" charset="0"/>
                <a:cs typeface="Verdana" pitchFamily="34" charset="0"/>
              </a:defRPr>
            </a:lvl2pPr>
            <a:lvl3pPr marL="1244230" indent="-248846" algn="l" defTabSz="497693" rtl="0" eaLnBrk="1" latinLnBrk="0" hangingPunct="1">
              <a:spcBef>
                <a:spcPts val="500"/>
              </a:spcBef>
              <a:spcAft>
                <a:spcPts val="500"/>
              </a:spcAft>
              <a:buClr>
                <a:schemeClr val="tx1">
                  <a:lumMod val="50000"/>
                  <a:lumOff val="50000"/>
                </a:schemeClr>
              </a:buClr>
              <a:buFont typeface="Wingdings" pitchFamily="2" charset="2"/>
              <a:buChar char="§"/>
              <a:defRPr sz="1600" kern="1200">
                <a:solidFill>
                  <a:schemeClr val="tx1"/>
                </a:solidFill>
                <a:latin typeface="Verdana" pitchFamily="34" charset="0"/>
                <a:ea typeface="Verdana" pitchFamily="34" charset="0"/>
                <a:cs typeface="Verdana" pitchFamily="34" charset="0"/>
              </a:defRPr>
            </a:lvl3pPr>
            <a:lvl4pPr marL="1741922" indent="-248846" algn="l" defTabSz="497693" rtl="0" eaLnBrk="1" latinLnBrk="0" hangingPunct="1">
              <a:spcBef>
                <a:spcPts val="500"/>
              </a:spcBef>
              <a:spcAft>
                <a:spcPts val="500"/>
              </a:spcAft>
              <a:buFont typeface="Arial"/>
              <a:buChar char="–"/>
              <a:defRPr sz="1600" kern="1200">
                <a:solidFill>
                  <a:schemeClr val="tx1"/>
                </a:solidFill>
                <a:latin typeface="Verdana" pitchFamily="34" charset="0"/>
                <a:ea typeface="Verdana" pitchFamily="34" charset="0"/>
                <a:cs typeface="Verdana" pitchFamily="34" charset="0"/>
              </a:defRPr>
            </a:lvl4pPr>
            <a:lvl5pPr marL="2239614" indent="-248846" algn="l" defTabSz="497693" rtl="0" eaLnBrk="1" latinLnBrk="0" hangingPunct="1">
              <a:spcBef>
                <a:spcPts val="500"/>
              </a:spcBef>
              <a:spcAft>
                <a:spcPts val="500"/>
              </a:spcAft>
              <a:buFont typeface="Arial"/>
              <a:buChar char="»"/>
              <a:defRPr sz="1600" kern="1200">
                <a:solidFill>
                  <a:schemeClr val="tx1"/>
                </a:solidFill>
                <a:latin typeface="Verdana" pitchFamily="34" charset="0"/>
                <a:ea typeface="Verdana" pitchFamily="34" charset="0"/>
                <a:cs typeface="Verdana" pitchFamily="34" charset="0"/>
              </a:defRPr>
            </a:lvl5pPr>
            <a:lvl6pPr marL="2737306" indent="-248846" algn="l" defTabSz="497693" rtl="0" eaLnBrk="1" latinLnBrk="0" hangingPunct="1">
              <a:spcBef>
                <a:spcPct val="20000"/>
              </a:spcBef>
              <a:buFont typeface="Arial"/>
              <a:buChar char="•"/>
              <a:defRPr sz="2200" kern="1200">
                <a:solidFill>
                  <a:schemeClr val="tx1"/>
                </a:solidFill>
                <a:latin typeface="+mn-lt"/>
                <a:ea typeface="+mn-ea"/>
                <a:cs typeface="+mn-cs"/>
              </a:defRPr>
            </a:lvl6pPr>
            <a:lvl7pPr marL="3234999" indent="-248846" algn="l" defTabSz="497693" rtl="0" eaLnBrk="1" latinLnBrk="0" hangingPunct="1">
              <a:spcBef>
                <a:spcPct val="20000"/>
              </a:spcBef>
              <a:buFont typeface="Arial"/>
              <a:buChar char="•"/>
              <a:defRPr sz="2200" kern="1200">
                <a:solidFill>
                  <a:schemeClr val="tx1"/>
                </a:solidFill>
                <a:latin typeface="+mn-lt"/>
                <a:ea typeface="+mn-ea"/>
                <a:cs typeface="+mn-cs"/>
              </a:defRPr>
            </a:lvl7pPr>
            <a:lvl8pPr marL="3732690" indent="-248846" algn="l" defTabSz="497693" rtl="0" eaLnBrk="1" latinLnBrk="0" hangingPunct="1">
              <a:spcBef>
                <a:spcPct val="20000"/>
              </a:spcBef>
              <a:buFont typeface="Arial"/>
              <a:buChar char="•"/>
              <a:defRPr sz="2200" kern="1200">
                <a:solidFill>
                  <a:schemeClr val="tx1"/>
                </a:solidFill>
                <a:latin typeface="+mn-lt"/>
                <a:ea typeface="+mn-ea"/>
                <a:cs typeface="+mn-cs"/>
              </a:defRPr>
            </a:lvl8pPr>
            <a:lvl9pPr marL="4230383" indent="-248846" algn="l" defTabSz="497693" rtl="0" eaLnBrk="1" latinLnBrk="0" hangingPunct="1">
              <a:spcBef>
                <a:spcPct val="20000"/>
              </a:spcBef>
              <a:buFont typeface="Arial"/>
              <a:buChar char="•"/>
              <a:defRPr sz="2200" kern="1200">
                <a:solidFill>
                  <a:schemeClr val="tx1"/>
                </a:solidFill>
                <a:latin typeface="+mn-lt"/>
                <a:ea typeface="+mn-ea"/>
                <a:cs typeface="+mn-cs"/>
              </a:defRPr>
            </a:lvl9pPr>
          </a:lstStyle>
          <a:p>
            <a:pPr>
              <a:spcBef>
                <a:spcPts val="0"/>
              </a:spcBef>
              <a:spcAft>
                <a:spcPts val="526"/>
              </a:spcAft>
              <a:buClr>
                <a:schemeClr val="accent5"/>
              </a:buClr>
            </a:pPr>
            <a:r>
              <a:rPr lang="en-US" b="1" dirty="0">
                <a:solidFill>
                  <a:schemeClr val="accent5"/>
                </a:solidFill>
              </a:rPr>
              <a:t>Excellent research understands this and is truly human-centric.</a:t>
            </a:r>
          </a:p>
          <a:p>
            <a:pPr>
              <a:spcBef>
                <a:spcPts val="0"/>
              </a:spcBef>
              <a:spcAft>
                <a:spcPts val="526"/>
              </a:spcAft>
              <a:buClr>
                <a:schemeClr val="accent5"/>
              </a:buClr>
            </a:pPr>
            <a:r>
              <a:rPr lang="en-US" b="1" dirty="0">
                <a:solidFill>
                  <a:schemeClr val="accent5"/>
                </a:solidFill>
              </a:rPr>
              <a:t>Excellent marketing and customer experience taps into the latter.</a:t>
            </a:r>
            <a:endParaRPr lang="en-IE" b="1" dirty="0">
              <a:solidFill>
                <a:schemeClr val="accent5"/>
              </a:solidFill>
            </a:endParaRPr>
          </a:p>
        </p:txBody>
      </p:sp>
    </p:spTree>
    <p:extLst>
      <p:ext uri="{BB962C8B-B14F-4D97-AF65-F5344CB8AC3E}">
        <p14:creationId xmlns:p14="http://schemas.microsoft.com/office/powerpoint/2010/main" val="23469242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5" y="1"/>
            <a:ext cx="9142928" cy="6857999"/>
          </a:xfrm>
          <a:prstGeom prst="rect">
            <a:avLst/>
          </a:prstGeom>
        </p:spPr>
      </p:pic>
      <p:sp>
        <p:nvSpPr>
          <p:cNvPr id="8" name="Title 4"/>
          <p:cNvSpPr txBox="1">
            <a:spLocks/>
          </p:cNvSpPr>
          <p:nvPr/>
        </p:nvSpPr>
        <p:spPr>
          <a:xfrm>
            <a:off x="1737360" y="209006"/>
            <a:ext cx="6777990" cy="849086"/>
          </a:xfrm>
          <a:prstGeom prst="rect">
            <a:avLst/>
          </a:prstGeom>
        </p:spPr>
        <p:txBody>
          <a:bodyPr lIns="91428" tIns="45715" rIns="91428" bIns="45715"/>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defTabSz="914287">
              <a:defRPr/>
            </a:pPr>
            <a:r>
              <a:rPr lang="en-IE" dirty="0">
                <a:solidFill>
                  <a:prstClr val="white"/>
                </a:solidFill>
                <a:latin typeface="Lato Black"/>
              </a:rPr>
              <a:t>Enjoying the ride?</a:t>
            </a:r>
          </a:p>
        </p:txBody>
      </p:sp>
      <p:pic>
        <p:nvPicPr>
          <p:cNvPr id="9" name="Picture 2" descr="C:\Users\carole.carmody\Downloads\ThinkstockPhotos-166372759.jpg"/>
          <p:cNvPicPr>
            <a:picLocks noChangeAspect="1" noChangeArrowheads="1"/>
          </p:cNvPicPr>
          <p:nvPr/>
        </p:nvPicPr>
        <p:blipFill rotWithShape="1">
          <a:blip r:embed="rId4">
            <a:extLst>
              <a:ext uri="{28A0092B-C50C-407E-A947-70E740481C1C}">
                <a14:useLocalDpi xmlns:a14="http://schemas.microsoft.com/office/drawing/2010/main" val="0"/>
              </a:ext>
            </a:extLst>
          </a:blip>
          <a:srcRect l="9009" r="24462"/>
          <a:stretch/>
        </p:blipFill>
        <p:spPr bwMode="auto">
          <a:xfrm>
            <a:off x="1517324" y="-44980"/>
            <a:ext cx="7626676" cy="6942911"/>
          </a:xfrm>
          <a:prstGeom prst="rect">
            <a:avLst/>
          </a:prstGeom>
          <a:noFill/>
          <a:extLst>
            <a:ext uri="{909E8E84-426E-40DD-AFC4-6F175D3DCCD1}">
              <a14:hiddenFill xmlns:a14="http://schemas.microsoft.com/office/drawing/2010/main">
                <a:solidFill>
                  <a:srgbClr val="FFFFFF"/>
                </a:solidFill>
              </a14:hiddenFill>
            </a:ext>
          </a:extLst>
        </p:spPr>
      </p:pic>
      <p:sp>
        <p:nvSpPr>
          <p:cNvPr id="14" name="Title 2"/>
          <p:cNvSpPr txBox="1">
            <a:spLocks/>
          </p:cNvSpPr>
          <p:nvPr/>
        </p:nvSpPr>
        <p:spPr>
          <a:xfrm>
            <a:off x="1517324" y="608"/>
            <a:ext cx="7934686" cy="1143000"/>
          </a:xfrm>
          <a:prstGeom prst="rect">
            <a:avLst/>
          </a:prstGeom>
        </p:spPr>
        <p:txBody>
          <a:bodyPr vert="horz" lIns="80155" tIns="40078" rIns="80155" bIns="40078" rtlCol="0" anchor="ctr">
            <a:noAutofit/>
          </a:bodyPr>
          <a:lstStyle>
            <a:lvl1pPr algn="l" defTabSz="497693" rtl="0" eaLnBrk="1" latinLnBrk="0" hangingPunct="1">
              <a:spcBef>
                <a:spcPct val="0"/>
              </a:spcBef>
              <a:buNone/>
              <a:defRPr sz="2800" b="1" kern="1200">
                <a:solidFill>
                  <a:srgbClr val="0092D2"/>
                </a:solidFill>
                <a:latin typeface="Verdana" pitchFamily="34" charset="0"/>
                <a:ea typeface="Verdana" pitchFamily="34" charset="0"/>
                <a:cs typeface="Verdana" pitchFamily="34" charset="0"/>
              </a:defRPr>
            </a:lvl1pPr>
          </a:lstStyle>
          <a:p>
            <a:r>
              <a:rPr lang="en-GB" sz="3200" dirty="0">
                <a:solidFill>
                  <a:schemeClr val="bg1"/>
                </a:solidFill>
              </a:rPr>
              <a:t>Humans are emotional beings</a:t>
            </a:r>
            <a:endParaRPr lang="en-IE" sz="3200" dirty="0">
              <a:solidFill>
                <a:schemeClr val="bg1"/>
              </a:solidFill>
            </a:endParaRPr>
          </a:p>
        </p:txBody>
      </p:sp>
      <p:sp>
        <p:nvSpPr>
          <p:cNvPr id="15" name="Content Placeholder 3"/>
          <p:cNvSpPr txBox="1">
            <a:spLocks/>
          </p:cNvSpPr>
          <p:nvPr/>
        </p:nvSpPr>
        <p:spPr>
          <a:xfrm>
            <a:off x="1553503" y="698959"/>
            <a:ext cx="6406605" cy="718266"/>
          </a:xfrm>
          <a:prstGeom prst="rect">
            <a:avLst/>
          </a:prstGeom>
          <a:noFill/>
        </p:spPr>
        <p:txBody>
          <a:bodyPr lIns="80165" tIns="40083" rIns="80165" bIns="40083" anchor="t" anchorCtr="0"/>
          <a:lstStyle>
            <a:lvl1pPr marL="260718" indent="-260718" algn="l" defTabSz="1042873" rtl="0" eaLnBrk="1" latinLnBrk="0" hangingPunct="1">
              <a:lnSpc>
                <a:spcPct val="90000"/>
              </a:lnSpc>
              <a:spcBef>
                <a:spcPts val="1141"/>
              </a:spcBef>
              <a:buFont typeface="Arial" panose="020B0604020202020204" pitchFamily="34" charset="0"/>
              <a:buChar char="•"/>
              <a:defRPr sz="3200" kern="1200">
                <a:solidFill>
                  <a:schemeClr val="tx1"/>
                </a:solidFill>
                <a:latin typeface="+mn-lt"/>
                <a:ea typeface="+mn-ea"/>
                <a:cs typeface="+mn-cs"/>
              </a:defRPr>
            </a:lvl1pPr>
            <a:lvl2pPr marL="782155" indent="-260718" algn="l" defTabSz="1042873" rtl="0" eaLnBrk="1" latinLnBrk="0" hangingPunct="1">
              <a:lnSpc>
                <a:spcPct val="90000"/>
              </a:lnSpc>
              <a:spcBef>
                <a:spcPts val="570"/>
              </a:spcBef>
              <a:buFont typeface="Arial" panose="020B0604020202020204" pitchFamily="34" charset="0"/>
              <a:buChar char="•"/>
              <a:defRPr sz="2700" kern="1200">
                <a:solidFill>
                  <a:schemeClr val="tx1"/>
                </a:solidFill>
                <a:latin typeface="+mn-lt"/>
                <a:ea typeface="+mn-ea"/>
                <a:cs typeface="+mn-cs"/>
              </a:defRPr>
            </a:lvl2pPr>
            <a:lvl3pPr marL="1303592" indent="-260718" algn="l" defTabSz="1042873" rtl="0" eaLnBrk="1" latinLnBrk="0" hangingPunct="1">
              <a:lnSpc>
                <a:spcPct val="90000"/>
              </a:lnSpc>
              <a:spcBef>
                <a:spcPts val="570"/>
              </a:spcBef>
              <a:buFont typeface="Arial" panose="020B0604020202020204" pitchFamily="34" charset="0"/>
              <a:buChar char="•"/>
              <a:defRPr sz="2300" kern="1200">
                <a:solidFill>
                  <a:schemeClr val="tx1"/>
                </a:solidFill>
                <a:latin typeface="+mn-lt"/>
                <a:ea typeface="+mn-ea"/>
                <a:cs typeface="+mn-cs"/>
              </a:defRPr>
            </a:lvl3pPr>
            <a:lvl4pPr marL="1825028" indent="-260718" algn="l" defTabSz="1042873"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4pPr>
            <a:lvl5pPr marL="2346465" indent="-260718" algn="l" defTabSz="1042873"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5pPr>
            <a:lvl6pPr marL="2867901" indent="-260718" algn="l" defTabSz="1042873"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6pPr>
            <a:lvl7pPr marL="3389338" indent="-260718" algn="l" defTabSz="1042873"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7pPr>
            <a:lvl8pPr marL="3910775" indent="-260718" algn="l" defTabSz="1042873"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8pPr>
            <a:lvl9pPr marL="4432211" indent="-260718" algn="l" defTabSz="1042873"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9pPr>
          </a:lstStyle>
          <a:p>
            <a:pPr marL="0" indent="0">
              <a:lnSpc>
                <a:spcPct val="150000"/>
              </a:lnSpc>
              <a:spcBef>
                <a:spcPts val="175"/>
              </a:spcBef>
              <a:buClr>
                <a:schemeClr val="accent1"/>
              </a:buClr>
              <a:buNone/>
            </a:pPr>
            <a:r>
              <a:rPr lang="en-US" sz="2100" b="1" dirty="0">
                <a:solidFill>
                  <a:schemeClr val="accent1"/>
                </a:solidFill>
                <a:effectLst>
                  <a:outerShdw blurRad="38100" dist="38100" dir="2700000" algn="tl">
                    <a:srgbClr val="000000">
                      <a:alpha val="43137"/>
                    </a:srgbClr>
                  </a:outerShdw>
                </a:effectLst>
              </a:rPr>
              <a:t>We do not behave rationally …</a:t>
            </a:r>
            <a:endParaRPr lang="en-IE" sz="2100" b="1" dirty="0">
              <a:solidFill>
                <a:schemeClr val="accent1"/>
              </a:solidFill>
              <a:effectLst>
                <a:outerShdw blurRad="38100" dist="38100" dir="2700000" algn="tl">
                  <a:srgbClr val="000000">
                    <a:alpha val="43137"/>
                  </a:srgbClr>
                </a:outerShdw>
              </a:effectLst>
            </a:endParaRPr>
          </a:p>
        </p:txBody>
      </p:sp>
      <p:sp>
        <p:nvSpPr>
          <p:cNvPr id="16" name="Content Placeholder 3"/>
          <p:cNvSpPr txBox="1">
            <a:spLocks/>
          </p:cNvSpPr>
          <p:nvPr/>
        </p:nvSpPr>
        <p:spPr>
          <a:xfrm>
            <a:off x="1601831" y="1172166"/>
            <a:ext cx="5667381" cy="718266"/>
          </a:xfrm>
          <a:prstGeom prst="rect">
            <a:avLst/>
          </a:prstGeom>
          <a:noFill/>
        </p:spPr>
        <p:txBody>
          <a:bodyPr vert="horz" lIns="80155" tIns="40078" rIns="80155" bIns="40078" rtlCol="0" anchor="t" anchorCtr="0">
            <a:noAutofit/>
          </a:bodyPr>
          <a:lstStyle>
            <a:lvl1pPr marL="373269" indent="-373269" algn="l" defTabSz="497693" rtl="0" eaLnBrk="1" latinLnBrk="0" hangingPunct="1">
              <a:spcBef>
                <a:spcPts val="500"/>
              </a:spcBef>
              <a:spcAft>
                <a:spcPts val="500"/>
              </a:spcAft>
              <a:buClr>
                <a:srgbClr val="0092D2"/>
              </a:buClr>
              <a:buSzPct val="110000"/>
              <a:buFont typeface="Verdana" pitchFamily="34" charset="0"/>
              <a:buChar char="●"/>
              <a:defRPr sz="1600" kern="1200">
                <a:solidFill>
                  <a:schemeClr val="tx1"/>
                </a:solidFill>
                <a:latin typeface="Verdana" pitchFamily="34" charset="0"/>
                <a:ea typeface="Verdana" pitchFamily="34" charset="0"/>
                <a:cs typeface="Verdana" pitchFamily="34" charset="0"/>
              </a:defRPr>
            </a:lvl1pPr>
            <a:lvl2pPr marL="808750" indent="-311058" algn="l" defTabSz="497693" rtl="0" eaLnBrk="1" latinLnBrk="0" hangingPunct="1">
              <a:spcBef>
                <a:spcPts val="500"/>
              </a:spcBef>
              <a:spcAft>
                <a:spcPts val="500"/>
              </a:spcAft>
              <a:buClr>
                <a:schemeClr val="tx1">
                  <a:lumMod val="50000"/>
                  <a:lumOff val="50000"/>
                </a:schemeClr>
              </a:buClr>
              <a:buSzPct val="90000"/>
              <a:buFont typeface="Wingdings" pitchFamily="2" charset="2"/>
              <a:buChar char="v"/>
              <a:defRPr sz="1600" kern="1200">
                <a:solidFill>
                  <a:schemeClr val="tx1"/>
                </a:solidFill>
                <a:latin typeface="Verdana" pitchFamily="34" charset="0"/>
                <a:ea typeface="Verdana" pitchFamily="34" charset="0"/>
                <a:cs typeface="Verdana" pitchFamily="34" charset="0"/>
              </a:defRPr>
            </a:lvl2pPr>
            <a:lvl3pPr marL="1244230" indent="-248846" algn="l" defTabSz="497693" rtl="0" eaLnBrk="1" latinLnBrk="0" hangingPunct="1">
              <a:spcBef>
                <a:spcPts val="500"/>
              </a:spcBef>
              <a:spcAft>
                <a:spcPts val="500"/>
              </a:spcAft>
              <a:buClr>
                <a:schemeClr val="tx1">
                  <a:lumMod val="50000"/>
                  <a:lumOff val="50000"/>
                </a:schemeClr>
              </a:buClr>
              <a:buFont typeface="Wingdings" pitchFamily="2" charset="2"/>
              <a:buChar char="§"/>
              <a:defRPr sz="1600" kern="1200">
                <a:solidFill>
                  <a:schemeClr val="tx1"/>
                </a:solidFill>
                <a:latin typeface="Verdana" pitchFamily="34" charset="0"/>
                <a:ea typeface="Verdana" pitchFamily="34" charset="0"/>
                <a:cs typeface="Verdana" pitchFamily="34" charset="0"/>
              </a:defRPr>
            </a:lvl3pPr>
            <a:lvl4pPr marL="1741922" indent="-248846" algn="l" defTabSz="497693" rtl="0" eaLnBrk="1" latinLnBrk="0" hangingPunct="1">
              <a:spcBef>
                <a:spcPts val="500"/>
              </a:spcBef>
              <a:spcAft>
                <a:spcPts val="500"/>
              </a:spcAft>
              <a:buFont typeface="Arial"/>
              <a:buChar char="–"/>
              <a:defRPr sz="1600" kern="1200">
                <a:solidFill>
                  <a:schemeClr val="tx1"/>
                </a:solidFill>
                <a:latin typeface="Verdana" pitchFamily="34" charset="0"/>
                <a:ea typeface="Verdana" pitchFamily="34" charset="0"/>
                <a:cs typeface="Verdana" pitchFamily="34" charset="0"/>
              </a:defRPr>
            </a:lvl4pPr>
            <a:lvl5pPr marL="2239614" indent="-248846" algn="l" defTabSz="497693" rtl="0" eaLnBrk="1" latinLnBrk="0" hangingPunct="1">
              <a:spcBef>
                <a:spcPts val="500"/>
              </a:spcBef>
              <a:spcAft>
                <a:spcPts val="500"/>
              </a:spcAft>
              <a:buFont typeface="Arial"/>
              <a:buChar char="»"/>
              <a:defRPr sz="1600" kern="1200">
                <a:solidFill>
                  <a:schemeClr val="tx1"/>
                </a:solidFill>
                <a:latin typeface="Verdana" pitchFamily="34" charset="0"/>
                <a:ea typeface="Verdana" pitchFamily="34" charset="0"/>
                <a:cs typeface="Verdana" pitchFamily="34" charset="0"/>
              </a:defRPr>
            </a:lvl5pPr>
            <a:lvl6pPr marL="2737306" indent="-248846" algn="l" defTabSz="497693" rtl="0" eaLnBrk="1" latinLnBrk="0" hangingPunct="1">
              <a:spcBef>
                <a:spcPct val="20000"/>
              </a:spcBef>
              <a:buFont typeface="Arial"/>
              <a:buChar char="•"/>
              <a:defRPr sz="2200" kern="1200">
                <a:solidFill>
                  <a:schemeClr val="tx1"/>
                </a:solidFill>
                <a:latin typeface="+mn-lt"/>
                <a:ea typeface="+mn-ea"/>
                <a:cs typeface="+mn-cs"/>
              </a:defRPr>
            </a:lvl6pPr>
            <a:lvl7pPr marL="3234999" indent="-248846" algn="l" defTabSz="497693" rtl="0" eaLnBrk="1" latinLnBrk="0" hangingPunct="1">
              <a:spcBef>
                <a:spcPct val="20000"/>
              </a:spcBef>
              <a:buFont typeface="Arial"/>
              <a:buChar char="•"/>
              <a:defRPr sz="2200" kern="1200">
                <a:solidFill>
                  <a:schemeClr val="tx1"/>
                </a:solidFill>
                <a:latin typeface="+mn-lt"/>
                <a:ea typeface="+mn-ea"/>
                <a:cs typeface="+mn-cs"/>
              </a:defRPr>
            </a:lvl7pPr>
            <a:lvl8pPr marL="3732690" indent="-248846" algn="l" defTabSz="497693" rtl="0" eaLnBrk="1" latinLnBrk="0" hangingPunct="1">
              <a:spcBef>
                <a:spcPct val="20000"/>
              </a:spcBef>
              <a:buFont typeface="Arial"/>
              <a:buChar char="•"/>
              <a:defRPr sz="2200" kern="1200">
                <a:solidFill>
                  <a:schemeClr val="tx1"/>
                </a:solidFill>
                <a:latin typeface="+mn-lt"/>
                <a:ea typeface="+mn-ea"/>
                <a:cs typeface="+mn-cs"/>
              </a:defRPr>
            </a:lvl8pPr>
            <a:lvl9pPr marL="4230383" indent="-248846" algn="l" defTabSz="497693" rtl="0" eaLnBrk="1" latinLnBrk="0" hangingPunct="1">
              <a:spcBef>
                <a:spcPct val="20000"/>
              </a:spcBef>
              <a:buFont typeface="Arial"/>
              <a:buChar char="•"/>
              <a:defRPr sz="2200" kern="1200">
                <a:solidFill>
                  <a:schemeClr val="tx1"/>
                </a:solidFill>
                <a:latin typeface="+mn-lt"/>
                <a:ea typeface="+mn-ea"/>
                <a:cs typeface="+mn-cs"/>
              </a:defRPr>
            </a:lvl9pPr>
          </a:lstStyle>
          <a:p>
            <a:pPr marL="0" indent="0">
              <a:lnSpc>
                <a:spcPct val="150000"/>
              </a:lnSpc>
              <a:spcBef>
                <a:spcPts val="175"/>
              </a:spcBef>
              <a:buClr>
                <a:schemeClr val="accent1"/>
              </a:buClr>
              <a:buNone/>
            </a:pPr>
            <a:r>
              <a:rPr lang="en-US" dirty="0"/>
              <a:t>The biggest events in our lives are emotionally driven</a:t>
            </a:r>
            <a:endParaRPr lang="en-IE" dirty="0"/>
          </a:p>
        </p:txBody>
      </p:sp>
      <p:sp>
        <p:nvSpPr>
          <p:cNvPr id="17" name="TextBox 16"/>
          <p:cNvSpPr txBox="1"/>
          <p:nvPr/>
        </p:nvSpPr>
        <p:spPr>
          <a:xfrm>
            <a:off x="1890303" y="6311701"/>
            <a:ext cx="6899421" cy="401417"/>
          </a:xfrm>
          <a:prstGeom prst="roundRect">
            <a:avLst/>
          </a:prstGeom>
          <a:solidFill>
            <a:schemeClr val="tx1">
              <a:lumMod val="85000"/>
              <a:lumOff val="15000"/>
            </a:schemeClr>
          </a:solidFill>
        </p:spPr>
        <p:txBody>
          <a:bodyPr wrap="square" lIns="80165" tIns="40083" rIns="80165" bIns="40083" rtlCol="0">
            <a:spAutoFit/>
          </a:bodyPr>
          <a:lstStyle/>
          <a:p>
            <a:pPr algn="ctr"/>
            <a:r>
              <a:rPr lang="en-IE" b="1" dirty="0">
                <a:solidFill>
                  <a:schemeClr val="bg1"/>
                </a:solidFill>
              </a:rPr>
              <a:t>Heart for the long-term, Head for the short-term</a:t>
            </a:r>
          </a:p>
        </p:txBody>
      </p:sp>
      <p:pic>
        <p:nvPicPr>
          <p:cNvPr id="22" name="Picture 7"/>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9132" b="89498" l="135" r="100000">
                        <a14:foregroundMark x1="15662" y1="36073" x2="16202" y2="76256"/>
                        <a14:foregroundMark x1="26778" y1="40639" x2="26643" y2="76256"/>
                        <a14:foregroundMark x1="27318" y1="38813" x2="27588" y2="60274"/>
                        <a14:foregroundMark x1="27453" y1="58904" x2="27453" y2="66210"/>
                        <a14:foregroundMark x1="67282" y1="38813" x2="68407" y2="80365"/>
                        <a14:foregroundMark x1="67777" y1="34703" x2="68542" y2="63470"/>
                        <a14:foregroundMark x1="90369" y1="21918" x2="91089" y2="64840"/>
                        <a14:foregroundMark x1="91134" y1="21005" x2="91314" y2="48402"/>
                        <a14:backgroundMark x1="41629" y1="77626" x2="53105" y2="68950"/>
                        <a14:backgroundMark x1="29073" y1="74429" x2="33303" y2="94521"/>
                      </a14:backgroundRemoval>
                    </a14:imgEffect>
                  </a14:imgLayer>
                </a14:imgProps>
              </a:ext>
              <a:ext uri="{28A0092B-C50C-407E-A947-70E740481C1C}">
                <a14:useLocalDpi xmlns:a14="http://schemas.microsoft.com/office/drawing/2010/main" val="0"/>
              </a:ext>
            </a:extLst>
          </a:blip>
          <a:srcRect r="11924"/>
          <a:stretch/>
        </p:blipFill>
        <p:spPr bwMode="auto">
          <a:xfrm>
            <a:off x="1" y="1459299"/>
            <a:ext cx="9144000" cy="1210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3" descr="C:\Users\carole.carmody\Downloads\ThinkstockPhotos-178879984.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207598">
            <a:off x="986509" y="2167379"/>
            <a:ext cx="1737379" cy="2762384"/>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 descr="C:\Users\carole.carmody\Downloads\ThinkstockPhotos-177135785.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184703">
            <a:off x="2740012" y="2236772"/>
            <a:ext cx="1698223" cy="2700127"/>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5" descr="C:\Users\carole.carmody\Downloads\ThinkstockPhotos-512102827.jpg"/>
          <p:cNvPicPr>
            <a:picLocks noChangeAspect="1" noChangeArrowheads="1"/>
          </p:cNvPicPr>
          <p:nvPr/>
        </p:nvPicPr>
        <p:blipFill rotWithShape="1">
          <a:blip r:embed="rId9">
            <a:extLst>
              <a:ext uri="{28A0092B-C50C-407E-A947-70E740481C1C}">
                <a14:useLocalDpi xmlns:a14="http://schemas.microsoft.com/office/drawing/2010/main" val="0"/>
              </a:ext>
            </a:extLst>
          </a:blip>
          <a:srcRect l="6144" r="7580"/>
          <a:stretch/>
        </p:blipFill>
        <p:spPr bwMode="auto">
          <a:xfrm rot="20979591">
            <a:off x="7494806" y="2214520"/>
            <a:ext cx="1762073" cy="28334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4081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5" y="1"/>
            <a:ext cx="9142928" cy="6857999"/>
          </a:xfrm>
          <a:prstGeom prst="rect">
            <a:avLst/>
          </a:prstGeom>
        </p:spPr>
      </p:pic>
      <p:sp>
        <p:nvSpPr>
          <p:cNvPr id="25" name="Title 2"/>
          <p:cNvSpPr txBox="1">
            <a:spLocks/>
          </p:cNvSpPr>
          <p:nvPr/>
        </p:nvSpPr>
        <p:spPr>
          <a:xfrm>
            <a:off x="1693887" y="-61287"/>
            <a:ext cx="6697436" cy="1143000"/>
          </a:xfrm>
          <a:prstGeom prst="rect">
            <a:avLst/>
          </a:prstGeom>
        </p:spPr>
        <p:txBody>
          <a:bodyPr vert="horz" lIns="80155" tIns="40078" rIns="80155" bIns="40078" rtlCol="0" anchor="ctr">
            <a:noAutofit/>
          </a:bodyPr>
          <a:lstStyle>
            <a:lvl1pPr algn="l" defTabSz="497693" rtl="0" eaLnBrk="1" latinLnBrk="0" hangingPunct="1">
              <a:spcBef>
                <a:spcPct val="0"/>
              </a:spcBef>
              <a:buNone/>
              <a:defRPr sz="2800" b="1" kern="1200">
                <a:solidFill>
                  <a:srgbClr val="0092D2"/>
                </a:solidFill>
                <a:latin typeface="Verdana" pitchFamily="34" charset="0"/>
                <a:ea typeface="Verdana" pitchFamily="34" charset="0"/>
                <a:cs typeface="Verdana" pitchFamily="34" charset="0"/>
              </a:defRPr>
            </a:lvl1pPr>
          </a:lstStyle>
          <a:p>
            <a:r>
              <a:rPr lang="en-IE" dirty="0">
                <a:solidFill>
                  <a:schemeClr val="accent1"/>
                </a:solidFill>
              </a:rPr>
              <a:t>As humans we seek to maximise...     </a:t>
            </a:r>
            <a:r>
              <a:rPr lang="en-IE" dirty="0">
                <a:solidFill>
                  <a:srgbClr val="4472C4"/>
                </a:solidFill>
              </a:rPr>
              <a:t>&amp; minimise…</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6989" y="1188738"/>
            <a:ext cx="7056280" cy="4480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2046324" y="6305398"/>
            <a:ext cx="6577609" cy="662647"/>
          </a:xfrm>
          <a:prstGeom prst="rect">
            <a:avLst/>
          </a:prstGeom>
        </p:spPr>
        <p:txBody>
          <a:bodyPr wrap="square" lIns="80165" tIns="40083" rIns="80165" bIns="40083">
            <a:spAutoFit/>
          </a:bodyPr>
          <a:lstStyle/>
          <a:p>
            <a:pPr algn="ctr">
              <a:lnSpc>
                <a:spcPct val="90000"/>
              </a:lnSpc>
            </a:pPr>
            <a:r>
              <a:rPr lang="en-IE" sz="1400" b="1" dirty="0">
                <a:latin typeface="Verdana" panose="020B0604030504040204" pitchFamily="34" charset="0"/>
                <a:ea typeface="Verdana" panose="020B0604030504040204" pitchFamily="34" charset="0"/>
                <a:cs typeface="Verdana" panose="020B0604030504040204" pitchFamily="34" charset="0"/>
              </a:rPr>
              <a:t>Emotions are central to our lives. We seek to organise our lives to maximise pleasurable emotions and to minimise painful ones.</a:t>
            </a:r>
          </a:p>
        </p:txBody>
      </p:sp>
    </p:spTree>
    <p:extLst>
      <p:ext uri="{BB962C8B-B14F-4D97-AF65-F5344CB8AC3E}">
        <p14:creationId xmlns:p14="http://schemas.microsoft.com/office/powerpoint/2010/main" val="32390129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5" y="1"/>
            <a:ext cx="9142928" cy="6857999"/>
          </a:xfrm>
          <a:prstGeom prst="rect">
            <a:avLst/>
          </a:prstGeom>
        </p:spPr>
      </p:pic>
      <p:sp>
        <p:nvSpPr>
          <p:cNvPr id="25" name="Title 2"/>
          <p:cNvSpPr txBox="1">
            <a:spLocks/>
          </p:cNvSpPr>
          <p:nvPr/>
        </p:nvSpPr>
        <p:spPr>
          <a:xfrm>
            <a:off x="1693887" y="164154"/>
            <a:ext cx="7449576" cy="1143000"/>
          </a:xfrm>
          <a:prstGeom prst="rect">
            <a:avLst/>
          </a:prstGeom>
        </p:spPr>
        <p:txBody>
          <a:bodyPr vert="horz" lIns="80155" tIns="40078" rIns="80155" bIns="40078" rtlCol="0" anchor="ctr">
            <a:noAutofit/>
          </a:bodyPr>
          <a:lstStyle>
            <a:lvl1pPr algn="l" defTabSz="497693" rtl="0" eaLnBrk="1" latinLnBrk="0" hangingPunct="1">
              <a:spcBef>
                <a:spcPct val="0"/>
              </a:spcBef>
              <a:buNone/>
              <a:defRPr sz="2800" b="1" kern="1200">
                <a:solidFill>
                  <a:srgbClr val="0092D2"/>
                </a:solidFill>
                <a:latin typeface="Verdana" pitchFamily="34" charset="0"/>
                <a:ea typeface="Verdana" pitchFamily="34" charset="0"/>
                <a:cs typeface="Verdana" pitchFamily="34" charset="0"/>
              </a:defRPr>
            </a:lvl1pPr>
          </a:lstStyle>
          <a:p>
            <a:r>
              <a:rPr lang="en-IE" dirty="0">
                <a:solidFill>
                  <a:srgbClr val="4472C4"/>
                </a:solidFill>
              </a:rPr>
              <a:t>Why is this important?</a:t>
            </a:r>
          </a:p>
          <a:p>
            <a:r>
              <a:rPr lang="en-GB" altLang="en-US" sz="2100" dirty="0">
                <a:solidFill>
                  <a:schemeClr val="accent2">
                    <a:lumMod val="60000"/>
                    <a:lumOff val="40000"/>
                  </a:schemeClr>
                </a:solidFill>
              </a:rPr>
              <a:t>Emotions</a:t>
            </a:r>
            <a:r>
              <a:rPr lang="en-GB" altLang="en-US" sz="2100" dirty="0">
                <a:solidFill>
                  <a:schemeClr val="accent1"/>
                </a:solidFill>
              </a:rPr>
              <a:t> drive our motivations… &amp; decisions</a:t>
            </a:r>
            <a:endParaRPr lang="en-IE" sz="2100" dirty="0">
              <a:solidFill>
                <a:srgbClr val="4472C4"/>
              </a:solidFill>
            </a:endParaRPr>
          </a:p>
        </p:txBody>
      </p:sp>
      <p:pic>
        <p:nvPicPr>
          <p:cNvPr id="8" name="Picture 6" descr="Ariel"/>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144914" y="4068429"/>
            <a:ext cx="839899" cy="137187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Heat 19th - 25th April 2007"/>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rot="218021">
            <a:off x="7579747" y="1416691"/>
            <a:ext cx="1250950" cy="17430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Flowchart: Sequential Access Storage 9"/>
          <p:cNvSpPr/>
          <p:nvPr/>
        </p:nvSpPr>
        <p:spPr>
          <a:xfrm>
            <a:off x="1984718" y="2912154"/>
            <a:ext cx="5981199" cy="3160694"/>
          </a:xfrm>
          <a:prstGeom prst="flowChartMagneticTap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lIns="0" tIns="40078" rIns="0" bIns="40078" rtlCol="0" anchor="t" anchorCtr="0"/>
          <a:lstStyle/>
          <a:p>
            <a:pPr marL="0" lvl="1" algn="ctr"/>
            <a:endParaRPr lang="en-IE" sz="500" b="1" i="1" dirty="0">
              <a:solidFill>
                <a:schemeClr val="bg1"/>
              </a:solidFill>
            </a:endParaRPr>
          </a:p>
          <a:p>
            <a:pPr algn="ctr" eaLnBrk="1" hangingPunct="1">
              <a:lnSpc>
                <a:spcPct val="90000"/>
              </a:lnSpc>
            </a:pPr>
            <a:r>
              <a:rPr lang="en-GB" altLang="en-US" sz="2500" b="1" dirty="0">
                <a:solidFill>
                  <a:schemeClr val="bg1"/>
                </a:solidFill>
              </a:rPr>
              <a:t>“</a:t>
            </a:r>
            <a:r>
              <a:rPr lang="en-GB" altLang="en-US" sz="2500" b="1" i="1" dirty="0">
                <a:solidFill>
                  <a:srgbClr val="4472C4"/>
                </a:solidFill>
              </a:rPr>
              <a:t>Emotional </a:t>
            </a:r>
            <a:r>
              <a:rPr lang="en-GB" altLang="en-US" sz="2500" b="1" i="1" dirty="0">
                <a:solidFill>
                  <a:schemeClr val="bg1"/>
                </a:solidFill>
              </a:rPr>
              <a:t>advertising campaigns are </a:t>
            </a:r>
            <a:r>
              <a:rPr lang="en-GB" altLang="en-US" sz="2500" b="1" i="1" dirty="0">
                <a:solidFill>
                  <a:srgbClr val="4472C4"/>
                </a:solidFill>
              </a:rPr>
              <a:t>more effective </a:t>
            </a:r>
            <a:r>
              <a:rPr lang="en-GB" altLang="en-US" sz="2500" b="1" i="1" dirty="0">
                <a:solidFill>
                  <a:schemeClr val="bg1"/>
                </a:solidFill>
              </a:rPr>
              <a:t>&amp; </a:t>
            </a:r>
            <a:r>
              <a:rPr lang="en-GB" altLang="en-US" sz="2500" b="1" i="1" dirty="0">
                <a:solidFill>
                  <a:srgbClr val="4472C4"/>
                </a:solidFill>
              </a:rPr>
              <a:t>more profitable </a:t>
            </a:r>
            <a:r>
              <a:rPr lang="en-GB" altLang="en-US" sz="2500" b="1" i="1" dirty="0">
                <a:solidFill>
                  <a:schemeClr val="bg1"/>
                </a:solidFill>
              </a:rPr>
              <a:t>than rational campaigns - even in 'rational' categories…”</a:t>
            </a:r>
          </a:p>
        </p:txBody>
      </p:sp>
      <p:pic>
        <p:nvPicPr>
          <p:cNvPr id="11" name="Picture 2" descr="C:\Users\carole.carmody\Downloads\ThinkstockPhotos-153001546.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73583" y="1535534"/>
            <a:ext cx="1231903" cy="1305793"/>
          </a:xfrm>
          <a:prstGeom prst="ellipse">
            <a:avLst/>
          </a:prstGeom>
          <a:ln w="38100">
            <a:solidFill>
              <a:schemeClr val="accent2"/>
            </a:solidFill>
          </a:ln>
          <a:effectLst/>
          <a:extLst>
            <a:ext uri="{909E8E84-426E-40DD-AFC4-6F175D3DCCD1}">
              <a14:hiddenFill xmlns:a14="http://schemas.microsoft.com/office/drawing/2010/main">
                <a:solidFill>
                  <a:srgbClr val="FFFFFF"/>
                </a:solidFill>
              </a14:hiddenFill>
            </a:ext>
          </a:extLst>
        </p:spPr>
      </p:pic>
      <p:pic>
        <p:nvPicPr>
          <p:cNvPr id="12" name="Picture 3" descr="C:\Users\carole.carmody\Downloads\ThinkstockPhotos-178879984.jpg"/>
          <p:cNvPicPr>
            <a:picLocks noChangeAspect="1" noChangeArrowheads="1"/>
          </p:cNvPicPr>
          <p:nvPr/>
        </p:nvPicPr>
        <p:blipFill rotWithShape="1">
          <a:blip r:embed="rId7">
            <a:extLst>
              <a:ext uri="{28A0092B-C50C-407E-A947-70E740481C1C}">
                <a14:useLocalDpi xmlns:a14="http://schemas.microsoft.com/office/drawing/2010/main" val="0"/>
              </a:ext>
            </a:extLst>
          </a:blip>
          <a:srcRect t="31792"/>
          <a:stretch/>
        </p:blipFill>
        <p:spPr bwMode="auto">
          <a:xfrm rot="21392402" flipH="1">
            <a:off x="1667945" y="1991509"/>
            <a:ext cx="1204048" cy="1305793"/>
          </a:xfrm>
          <a:prstGeom prst="ellipse">
            <a:avLst/>
          </a:prstGeom>
          <a:ln w="38100">
            <a:solidFill>
              <a:schemeClr val="accent2"/>
            </a:solidFill>
          </a:ln>
          <a:effectLst/>
          <a:extLst>
            <a:ext uri="{909E8E84-426E-40DD-AFC4-6F175D3DCCD1}">
              <a14:hiddenFill xmlns:a14="http://schemas.microsoft.com/office/drawing/2010/main">
                <a:solidFill>
                  <a:srgbClr val="FFFFFF"/>
                </a:solidFill>
              </a14:hiddenFill>
            </a:ext>
          </a:extLst>
        </p:spPr>
      </p:pic>
      <p:pic>
        <p:nvPicPr>
          <p:cNvPr id="13" name="Picture 4" descr="Image result for car"/>
          <p:cNvPicPr>
            <a:picLocks noChangeAspect="1" noChangeArrowheads="1"/>
          </p:cNvPicPr>
          <p:nvPr/>
        </p:nvPicPr>
        <p:blipFill rotWithShape="1">
          <a:blip r:embed="rId8">
            <a:extLst>
              <a:ext uri="{28A0092B-C50C-407E-A947-70E740481C1C}">
                <a14:useLocalDpi xmlns:a14="http://schemas.microsoft.com/office/drawing/2010/main" val="0"/>
              </a:ext>
            </a:extLst>
          </a:blip>
          <a:srcRect l="9298" r="26075"/>
          <a:stretch/>
        </p:blipFill>
        <p:spPr bwMode="auto">
          <a:xfrm>
            <a:off x="2908069" y="1454456"/>
            <a:ext cx="1302497" cy="1305793"/>
          </a:xfrm>
          <a:prstGeom prst="ellipse">
            <a:avLst/>
          </a:prstGeom>
          <a:ln w="38100">
            <a:solidFill>
              <a:schemeClr val="accent2"/>
            </a:solidFill>
          </a:ln>
          <a:effectLst/>
          <a:extLst>
            <a:ext uri="{909E8E84-426E-40DD-AFC4-6F175D3DCCD1}">
              <a14:hiddenFill xmlns:a14="http://schemas.microsoft.com/office/drawing/2010/main">
                <a:solidFill>
                  <a:srgbClr val="FFFFFF"/>
                </a:solidFill>
              </a14:hiddenFill>
            </a:ext>
          </a:extLst>
        </p:spPr>
      </p:pic>
      <p:pic>
        <p:nvPicPr>
          <p:cNvPr id="14" name="Picture 7" descr="C:\Users\carole.carmody\Downloads\ThinkstockPhotos-516036501.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480511" y="1338613"/>
            <a:ext cx="1231903" cy="1305793"/>
          </a:xfrm>
          <a:prstGeom prst="ellipse">
            <a:avLst/>
          </a:prstGeom>
          <a:ln w="57150">
            <a:solidFill>
              <a:schemeClr val="accent2"/>
            </a:solidFill>
          </a:ln>
          <a:effectLst/>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4598397" y="5582609"/>
            <a:ext cx="3359363" cy="450271"/>
          </a:xfrm>
          <a:prstGeom prst="rect">
            <a:avLst/>
          </a:prstGeom>
          <a:noFill/>
        </p:spPr>
        <p:txBody>
          <a:bodyPr wrap="square" lIns="80155" tIns="40078" rIns="80155" bIns="40078" rtlCol="0">
            <a:spAutoFit/>
          </a:bodyPr>
          <a:lstStyle/>
          <a:p>
            <a:pPr algn="r"/>
            <a:r>
              <a:rPr lang="nn-NO" sz="1200" dirty="0">
                <a:solidFill>
                  <a:schemeClr val="bg1"/>
                </a:solidFill>
              </a:rPr>
              <a:t>Les Binet &amp; Peter Field (2007): 880 IPA dataMINE analysis study. </a:t>
            </a:r>
          </a:p>
        </p:txBody>
      </p:sp>
    </p:spTree>
    <p:extLst>
      <p:ext uri="{BB962C8B-B14F-4D97-AF65-F5344CB8AC3E}">
        <p14:creationId xmlns:p14="http://schemas.microsoft.com/office/powerpoint/2010/main" val="14733811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5" y="1"/>
            <a:ext cx="9142928" cy="6857999"/>
          </a:xfrm>
          <a:prstGeom prst="rect">
            <a:avLst/>
          </a:prstGeom>
        </p:spPr>
      </p:pic>
      <p:pic>
        <p:nvPicPr>
          <p:cNvPr id="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43636" y="686529"/>
            <a:ext cx="4470200" cy="60577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Oval 8"/>
          <p:cNvSpPr/>
          <p:nvPr/>
        </p:nvSpPr>
        <p:spPr>
          <a:xfrm>
            <a:off x="2808883" y="1117494"/>
            <a:ext cx="1611867" cy="1658340"/>
          </a:xfrm>
          <a:prstGeom prst="ellipse">
            <a:avLst/>
          </a:prstGeom>
          <a:solidFill>
            <a:schemeClr val="accent2"/>
          </a:solidFill>
        </p:spPr>
        <p:txBody>
          <a:bodyPr wrap="square" lIns="0" tIns="0" rIns="0" bIns="0" anchor="ctr" anchorCtr="0">
            <a:noAutofit/>
          </a:bodyPr>
          <a:lstStyle/>
          <a:p>
            <a:pPr marL="0" lvl="1" algn="ctr"/>
            <a:r>
              <a:rPr lang="en-IE" sz="1600" b="1" dirty="0">
                <a:solidFill>
                  <a:schemeClr val="accent1">
                    <a:lumMod val="50000"/>
                  </a:schemeClr>
                </a:solidFill>
              </a:rPr>
              <a:t>Emotions rule</a:t>
            </a:r>
          </a:p>
        </p:txBody>
      </p:sp>
      <p:sp>
        <p:nvSpPr>
          <p:cNvPr id="10" name="Oval 9"/>
          <p:cNvSpPr/>
          <p:nvPr/>
        </p:nvSpPr>
        <p:spPr>
          <a:xfrm>
            <a:off x="6531354" y="1117299"/>
            <a:ext cx="1636900" cy="1658732"/>
          </a:xfrm>
          <a:prstGeom prst="ellipse">
            <a:avLst/>
          </a:prstGeom>
          <a:solidFill>
            <a:schemeClr val="accent2"/>
          </a:solidFill>
        </p:spPr>
        <p:txBody>
          <a:bodyPr wrap="square" lIns="0" tIns="0" rIns="0" bIns="0" anchor="ctr" anchorCtr="0">
            <a:noAutofit/>
          </a:bodyPr>
          <a:lstStyle/>
          <a:p>
            <a:pPr marL="0" lvl="1" algn="ctr"/>
            <a:r>
              <a:rPr lang="en-IE" sz="1200" b="1" dirty="0">
                <a:solidFill>
                  <a:schemeClr val="accent1">
                    <a:lumMod val="50000"/>
                  </a:schemeClr>
                </a:solidFill>
              </a:rPr>
              <a:t>All brands are emotionally charged</a:t>
            </a:r>
          </a:p>
        </p:txBody>
      </p:sp>
      <p:sp>
        <p:nvSpPr>
          <p:cNvPr id="11" name="Oval 10"/>
          <p:cNvSpPr/>
          <p:nvPr/>
        </p:nvSpPr>
        <p:spPr>
          <a:xfrm>
            <a:off x="5457768" y="3429000"/>
            <a:ext cx="1047117" cy="1044635"/>
          </a:xfrm>
          <a:prstGeom prst="ellipse">
            <a:avLst/>
          </a:prstGeom>
          <a:solidFill>
            <a:schemeClr val="bg1"/>
          </a:solidFill>
        </p:spPr>
        <p:txBody>
          <a:bodyPr wrap="square" lIns="0" tIns="0" rIns="0" bIns="0" anchor="ctr" anchorCtr="0">
            <a:noAutofit/>
          </a:bodyPr>
          <a:lstStyle/>
          <a:p>
            <a:pPr marL="0" lvl="1" algn="ctr"/>
            <a:endParaRPr lang="en-IE" sz="1200" dirty="0">
              <a:solidFill>
                <a:schemeClr val="accent1">
                  <a:lumMod val="50000"/>
                </a:schemeClr>
              </a:solidFill>
            </a:endParaRPr>
          </a:p>
        </p:txBody>
      </p:sp>
      <p:sp>
        <p:nvSpPr>
          <p:cNvPr id="12" name="Flowchart: Sequential Access Storage 11"/>
          <p:cNvSpPr/>
          <p:nvPr/>
        </p:nvSpPr>
        <p:spPr>
          <a:xfrm>
            <a:off x="2870484" y="2776031"/>
            <a:ext cx="4928158" cy="1958908"/>
          </a:xfrm>
          <a:prstGeom prst="flowChartMagneticTap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lIns="0" tIns="40078" rIns="0" bIns="40078" rtlCol="0" anchor="t" anchorCtr="0"/>
          <a:lstStyle/>
          <a:p>
            <a:pPr marL="0" lvl="1" algn="ctr"/>
            <a:endParaRPr lang="en-IE" sz="500" b="1" i="1" dirty="0">
              <a:solidFill>
                <a:schemeClr val="bg1"/>
              </a:solidFill>
            </a:endParaRPr>
          </a:p>
          <a:p>
            <a:pPr marL="0" lvl="1" algn="ctr"/>
            <a:r>
              <a:rPr lang="en-IE" b="1" i="1" dirty="0">
                <a:solidFill>
                  <a:schemeClr val="bg1"/>
                </a:solidFill>
              </a:rPr>
              <a:t>“Whenever thinking contradicts emotions, emotions win”</a:t>
            </a:r>
          </a:p>
        </p:txBody>
      </p:sp>
      <p:sp>
        <p:nvSpPr>
          <p:cNvPr id="14" name="TextBox 13"/>
          <p:cNvSpPr txBox="1"/>
          <p:nvPr/>
        </p:nvSpPr>
        <p:spPr>
          <a:xfrm>
            <a:off x="4167908" y="4081969"/>
            <a:ext cx="2817109" cy="419493"/>
          </a:xfrm>
          <a:prstGeom prst="rect">
            <a:avLst/>
          </a:prstGeom>
          <a:noFill/>
        </p:spPr>
        <p:txBody>
          <a:bodyPr wrap="square" lIns="80155" tIns="40078" rIns="80155" bIns="40078" rtlCol="0">
            <a:spAutoFit/>
          </a:bodyPr>
          <a:lstStyle/>
          <a:p>
            <a:pPr algn="r"/>
            <a:r>
              <a:rPr lang="en-IE" sz="1100" dirty="0">
                <a:solidFill>
                  <a:schemeClr val="bg1"/>
                </a:solidFill>
              </a:rPr>
              <a:t>(</a:t>
            </a:r>
            <a:r>
              <a:rPr lang="en-IE" sz="1100" dirty="0" err="1">
                <a:solidFill>
                  <a:schemeClr val="bg1"/>
                </a:solidFill>
              </a:rPr>
              <a:t>Giep</a:t>
            </a:r>
            <a:r>
              <a:rPr lang="en-IE" sz="1100" dirty="0">
                <a:solidFill>
                  <a:schemeClr val="bg1"/>
                </a:solidFill>
              </a:rPr>
              <a:t> </a:t>
            </a:r>
            <a:r>
              <a:rPr lang="en-IE" sz="1100" dirty="0" err="1">
                <a:solidFill>
                  <a:schemeClr val="bg1"/>
                </a:solidFill>
              </a:rPr>
              <a:t>Franzen</a:t>
            </a:r>
            <a:r>
              <a:rPr lang="en-IE" sz="1100" dirty="0">
                <a:solidFill>
                  <a:schemeClr val="bg1"/>
                </a:solidFill>
              </a:rPr>
              <a:t>, </a:t>
            </a:r>
          </a:p>
          <a:p>
            <a:pPr algn="r"/>
            <a:r>
              <a:rPr lang="en-IE" sz="1100" dirty="0">
                <a:solidFill>
                  <a:schemeClr val="bg1"/>
                </a:solidFill>
              </a:rPr>
              <a:t>The Mental World of Brands)</a:t>
            </a:r>
          </a:p>
        </p:txBody>
      </p:sp>
      <p:pic>
        <p:nvPicPr>
          <p:cNvPr id="15" name="Picture 3" descr="57423801"/>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l="7445" t="5598" b="8626"/>
          <a:stretch/>
        </p:blipFill>
        <p:spPr bwMode="auto">
          <a:xfrm>
            <a:off x="2358187" y="4734939"/>
            <a:ext cx="1425241" cy="1539113"/>
          </a:xfrm>
          <a:prstGeom prst="ellipse">
            <a:avLst/>
          </a:prstGeom>
          <a:ln>
            <a:noFill/>
          </a:ln>
          <a:effectLst/>
          <a:extLst>
            <a:ext uri="{909E8E84-426E-40DD-AFC4-6F175D3DCCD1}">
              <a14:hiddenFill xmlns:a14="http://schemas.microsoft.com/office/drawing/2010/main">
                <a:solidFill>
                  <a:srgbClr val="FFFFFF"/>
                </a:solidFill>
              </a14:hiddenFill>
            </a:ext>
          </a:extLst>
        </p:spPr>
      </p:pic>
      <p:pic>
        <p:nvPicPr>
          <p:cNvPr id="16" name="Picture 3" descr="32874943_ceab2afa37"/>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l="5879"/>
          <a:stretch/>
        </p:blipFill>
        <p:spPr bwMode="auto">
          <a:xfrm>
            <a:off x="7450279" y="4789944"/>
            <a:ext cx="1449357" cy="1539113"/>
          </a:xfrm>
          <a:prstGeom prst="ellipse">
            <a:avLst/>
          </a:prstGeom>
          <a:ln>
            <a:noFill/>
          </a:ln>
          <a:effectLst/>
          <a:extLst>
            <a:ext uri="{909E8E84-426E-40DD-AFC4-6F175D3DCCD1}">
              <a14:hiddenFill xmlns:a14="http://schemas.microsoft.com/office/drawing/2010/main">
                <a:solidFill>
                  <a:srgbClr val="FFFFFF"/>
                </a:solidFill>
              </a14:hiddenFill>
            </a:ext>
          </a:extLst>
        </p:spPr>
      </p:pic>
      <p:sp>
        <p:nvSpPr>
          <p:cNvPr id="17" name="Right Arrow 16"/>
          <p:cNvSpPr/>
          <p:nvPr/>
        </p:nvSpPr>
        <p:spPr>
          <a:xfrm>
            <a:off x="4533737" y="1726933"/>
            <a:ext cx="1971148" cy="439465"/>
          </a:xfrm>
          <a:prstGeom prst="rightArrow">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80155" tIns="40078" rIns="80155" bIns="40078" rtlCol="0" anchor="ctr"/>
          <a:lstStyle/>
          <a:p>
            <a:pPr algn="ctr"/>
            <a:endParaRPr lang="en-IE" b="1"/>
          </a:p>
        </p:txBody>
      </p:sp>
      <p:pic>
        <p:nvPicPr>
          <p:cNvPr id="23" name="Picture 4" descr="C:\Users\carole.carmody\Downloads\ThinkstockPhotos-100968698.jpg"/>
          <p:cNvPicPr>
            <a:picLocks noChangeAspect="1" noChangeArrowheads="1"/>
          </p:cNvPicPr>
          <p:nvPr/>
        </p:nvPicPr>
        <p:blipFill rotWithShape="1">
          <a:blip r:embed="rId6">
            <a:extLst>
              <a:ext uri="{28A0092B-C50C-407E-A947-70E740481C1C}">
                <a14:useLocalDpi xmlns:a14="http://schemas.microsoft.com/office/drawing/2010/main" val="0"/>
              </a:ext>
            </a:extLst>
          </a:blip>
          <a:srcRect l="21944" r="20394" b="11512"/>
          <a:stretch/>
        </p:blipFill>
        <p:spPr bwMode="auto">
          <a:xfrm>
            <a:off x="4718544" y="4949696"/>
            <a:ext cx="1547685" cy="1678352"/>
          </a:xfrm>
          <a:prstGeom prst="ellipse">
            <a:avLst/>
          </a:prstGeom>
          <a:ln>
            <a:noFill/>
          </a:ln>
          <a:effectLst/>
          <a:extLst>
            <a:ext uri="{909E8E84-426E-40DD-AFC4-6F175D3DCCD1}">
              <a14:hiddenFill xmlns:a14="http://schemas.microsoft.com/office/drawing/2010/main">
                <a:solidFill>
                  <a:srgbClr val="FFFFFF"/>
                </a:solidFill>
              </a14:hiddenFill>
            </a:ext>
          </a:extLst>
        </p:spPr>
      </p:pic>
      <p:sp>
        <p:nvSpPr>
          <p:cNvPr id="25" name="Title 2"/>
          <p:cNvSpPr txBox="1">
            <a:spLocks/>
          </p:cNvSpPr>
          <p:nvPr/>
        </p:nvSpPr>
        <p:spPr>
          <a:xfrm>
            <a:off x="1693887" y="-61287"/>
            <a:ext cx="7282487" cy="1143000"/>
          </a:xfrm>
          <a:prstGeom prst="rect">
            <a:avLst/>
          </a:prstGeom>
        </p:spPr>
        <p:txBody>
          <a:bodyPr vert="horz" lIns="80155" tIns="40078" rIns="80155" bIns="40078" rtlCol="0" anchor="ctr">
            <a:noAutofit/>
          </a:bodyPr>
          <a:lstStyle>
            <a:lvl1pPr algn="l" defTabSz="497693" rtl="0" eaLnBrk="1" latinLnBrk="0" hangingPunct="1">
              <a:spcBef>
                <a:spcPct val="0"/>
              </a:spcBef>
              <a:buNone/>
              <a:defRPr sz="2800" b="1" kern="1200">
                <a:solidFill>
                  <a:srgbClr val="0092D2"/>
                </a:solidFill>
                <a:latin typeface="Verdana" pitchFamily="34" charset="0"/>
                <a:ea typeface="Verdana" pitchFamily="34" charset="0"/>
                <a:cs typeface="Verdana" pitchFamily="34" charset="0"/>
              </a:defRPr>
            </a:lvl1pPr>
          </a:lstStyle>
          <a:p>
            <a:r>
              <a:rPr lang="en-IE" dirty="0">
                <a:solidFill>
                  <a:schemeClr val="accent1"/>
                </a:solidFill>
              </a:rPr>
              <a:t>Why measure the </a:t>
            </a:r>
            <a:r>
              <a:rPr lang="en-IE" dirty="0">
                <a:solidFill>
                  <a:srgbClr val="4472C4"/>
                </a:solidFill>
              </a:rPr>
              <a:t>emotional temperature </a:t>
            </a:r>
            <a:r>
              <a:rPr lang="en-IE" dirty="0">
                <a:solidFill>
                  <a:schemeClr val="accent1"/>
                </a:solidFill>
              </a:rPr>
              <a:t>towards brands and customers?</a:t>
            </a:r>
          </a:p>
        </p:txBody>
      </p:sp>
    </p:spTree>
    <p:extLst>
      <p:ext uri="{BB962C8B-B14F-4D97-AF65-F5344CB8AC3E}">
        <p14:creationId xmlns:p14="http://schemas.microsoft.com/office/powerpoint/2010/main" val="24420265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5" y="1"/>
            <a:ext cx="9142928" cy="6857999"/>
          </a:xfrm>
          <a:prstGeom prst="rect">
            <a:avLst/>
          </a:prstGeom>
        </p:spPr>
      </p:pic>
      <p:sp>
        <p:nvSpPr>
          <p:cNvPr id="10" name="Title 2"/>
          <p:cNvSpPr txBox="1">
            <a:spLocks/>
          </p:cNvSpPr>
          <p:nvPr/>
        </p:nvSpPr>
        <p:spPr>
          <a:xfrm>
            <a:off x="1693887" y="-13527"/>
            <a:ext cx="7449576" cy="848317"/>
          </a:xfrm>
          <a:prstGeom prst="rect">
            <a:avLst/>
          </a:prstGeom>
        </p:spPr>
        <p:txBody>
          <a:bodyPr vert="horz" lIns="80155" tIns="40078" rIns="80155" bIns="40078" rtlCol="0" anchor="ctr">
            <a:noAutofit/>
          </a:bodyPr>
          <a:lstStyle>
            <a:lvl1pPr algn="l" defTabSz="497693" rtl="0" eaLnBrk="1" latinLnBrk="0" hangingPunct="1">
              <a:spcBef>
                <a:spcPct val="0"/>
              </a:spcBef>
              <a:buNone/>
              <a:defRPr sz="2800" b="1" kern="1200">
                <a:solidFill>
                  <a:srgbClr val="0092D2"/>
                </a:solidFill>
                <a:latin typeface="Verdana" pitchFamily="34" charset="0"/>
                <a:ea typeface="Verdana" pitchFamily="34" charset="0"/>
                <a:cs typeface="Verdana" pitchFamily="34" charset="0"/>
              </a:defRPr>
            </a:lvl1pPr>
          </a:lstStyle>
          <a:p>
            <a:r>
              <a:rPr lang="en-US" altLang="en-US" dirty="0">
                <a:solidFill>
                  <a:schemeClr val="accent1"/>
                </a:solidFill>
              </a:rPr>
              <a:t>An illustration</a:t>
            </a:r>
          </a:p>
        </p:txBody>
      </p:sp>
      <p:pic>
        <p:nvPicPr>
          <p:cNvPr id="2" name="Picture 1"/>
          <p:cNvPicPr>
            <a:picLocks noChangeAspect="1"/>
          </p:cNvPicPr>
          <p:nvPr/>
        </p:nvPicPr>
        <p:blipFill>
          <a:blip r:embed="rId4"/>
          <a:stretch>
            <a:fillRect/>
          </a:stretch>
        </p:blipFill>
        <p:spPr>
          <a:xfrm>
            <a:off x="1693887" y="651957"/>
            <a:ext cx="7200000" cy="5584420"/>
          </a:xfrm>
          <a:prstGeom prst="rect">
            <a:avLst/>
          </a:prstGeom>
        </p:spPr>
      </p:pic>
    </p:spTree>
    <p:extLst>
      <p:ext uri="{BB962C8B-B14F-4D97-AF65-F5344CB8AC3E}">
        <p14:creationId xmlns:p14="http://schemas.microsoft.com/office/powerpoint/2010/main" val="1705612849"/>
      </p:ext>
    </p:extLst>
  </p:cSld>
  <p:clrMapOvr>
    <a:masterClrMapping/>
  </p:clrMapOvr>
</p:sld>
</file>

<file path=ppt/theme/theme1.xml><?xml version="1.0" encoding="utf-8"?>
<a:theme xmlns:a="http://schemas.openxmlformats.org/drawingml/2006/main" name="Trial pres">
  <a:themeElements>
    <a:clrScheme name="B&amp;A">
      <a:dk1>
        <a:sysClr val="windowText" lastClr="000000"/>
      </a:dk1>
      <a:lt1>
        <a:srgbClr val="F8F8F8"/>
      </a:lt1>
      <a:dk2>
        <a:srgbClr val="1F497D"/>
      </a:dk2>
      <a:lt2>
        <a:srgbClr val="F8F8F8"/>
      </a:lt2>
      <a:accent1>
        <a:srgbClr val="008FC5"/>
      </a:accent1>
      <a:accent2>
        <a:srgbClr val="99B43C"/>
      </a:accent2>
      <a:accent3>
        <a:srgbClr val="62297B"/>
      </a:accent3>
      <a:accent4>
        <a:srgbClr val="008D8F"/>
      </a:accent4>
      <a:accent5>
        <a:srgbClr val="D9006F"/>
      </a:accent5>
      <a:accent6>
        <a:srgbClr val="CD242B"/>
      </a:accent6>
      <a:hlink>
        <a:srgbClr val="62297B"/>
      </a:hlink>
      <a:folHlink>
        <a:srgbClr val="800080"/>
      </a:folHlink>
    </a:clrScheme>
    <a:fontScheme name="Custom 1">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Trial pres">
  <a:themeElements>
    <a:clrScheme name="B&amp;A">
      <a:dk1>
        <a:sysClr val="windowText" lastClr="000000"/>
      </a:dk1>
      <a:lt1>
        <a:srgbClr val="F8F8F8"/>
      </a:lt1>
      <a:dk2>
        <a:srgbClr val="1F497D"/>
      </a:dk2>
      <a:lt2>
        <a:srgbClr val="F8F8F8"/>
      </a:lt2>
      <a:accent1>
        <a:srgbClr val="008FC5"/>
      </a:accent1>
      <a:accent2>
        <a:srgbClr val="99B43C"/>
      </a:accent2>
      <a:accent3>
        <a:srgbClr val="62297B"/>
      </a:accent3>
      <a:accent4>
        <a:srgbClr val="008D8F"/>
      </a:accent4>
      <a:accent5>
        <a:srgbClr val="D9006F"/>
      </a:accent5>
      <a:accent6>
        <a:srgbClr val="CD242B"/>
      </a:accent6>
      <a:hlink>
        <a:srgbClr val="62297B"/>
      </a:hlink>
      <a:folHlink>
        <a:srgbClr val="800080"/>
      </a:folHlink>
    </a:clrScheme>
    <a:fontScheme name="Custom 1">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Custom Design">
  <a:themeElements>
    <a:clrScheme name="AIMRO">
      <a:dk1>
        <a:sysClr val="windowText" lastClr="000000"/>
      </a:dk1>
      <a:lt1>
        <a:sysClr val="window" lastClr="FFFFFF"/>
      </a:lt1>
      <a:dk2>
        <a:srgbClr val="ED7D31"/>
      </a:dk2>
      <a:lt2>
        <a:srgbClr val="E7E6E6"/>
      </a:lt2>
      <a:accent1>
        <a:srgbClr val="FFC000"/>
      </a:accent1>
      <a:accent2>
        <a:srgbClr val="85B8C2"/>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5786</TotalTime>
  <Words>1630</Words>
  <Application>Microsoft Office PowerPoint</Application>
  <PresentationFormat>On-screen Show (4:3)</PresentationFormat>
  <Paragraphs>183</Paragraphs>
  <Slides>23</Slides>
  <Notes>16</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23</vt:i4>
      </vt:variant>
    </vt:vector>
  </HeadingPairs>
  <TitlesOfParts>
    <vt:vector size="33" baseType="lpstr">
      <vt:lpstr>Aharoni</vt:lpstr>
      <vt:lpstr>Arial</vt:lpstr>
      <vt:lpstr>Calibri</vt:lpstr>
      <vt:lpstr>Lato Black</vt:lpstr>
      <vt:lpstr>Vectora LH Black</vt:lpstr>
      <vt:lpstr>Verdana</vt:lpstr>
      <vt:lpstr>Wingdings</vt:lpstr>
      <vt:lpstr>Trial pres</vt:lpstr>
      <vt:lpstr>1_Trial pres</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brenda@banda.ie</dc:creator>
  <cp:lastModifiedBy>Gerard O'Neill</cp:lastModifiedBy>
  <cp:revision>818</cp:revision>
  <cp:lastPrinted>2016-09-29T07:48:47Z</cp:lastPrinted>
  <dcterms:created xsi:type="dcterms:W3CDTF">2013-03-19T15:12:10Z</dcterms:created>
  <dcterms:modified xsi:type="dcterms:W3CDTF">2016-10-18T12:42:31Z</dcterms:modified>
</cp:coreProperties>
</file>