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672" r:id="rId2"/>
  </p:sldMasterIdLst>
  <p:handoutMasterIdLst>
    <p:handoutMasterId r:id="rId7"/>
  </p:handoutMasterIdLst>
  <p:sldIdLst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Hobbs" initials="MH" lastIdx="1" clrIdx="0">
    <p:extLst>
      <p:ext uri="{19B8F6BF-5375-455C-9EA6-DF929625EA0E}">
        <p15:presenceInfo xmlns:p15="http://schemas.microsoft.com/office/powerpoint/2012/main" userId="Marie Hobb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CC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709" autoAdjust="0"/>
    <p:restoredTop sz="94660"/>
  </p:normalViewPr>
  <p:slideViewPr>
    <p:cSldViewPr snapToGrid="0">
      <p:cViewPr varScale="1">
        <p:scale>
          <a:sx n="94" d="100"/>
          <a:sy n="94" d="100"/>
        </p:scale>
        <p:origin x="16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37" d="100"/>
          <a:sy n="37" d="100"/>
        </p:scale>
        <p:origin x="2284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AAA7E-C949-4E43-AAC5-7BF5D6948C8B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3FC44-1A1B-4D3B-AE2A-067EEFDE290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25228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1896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22500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94377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0718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93975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13319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65690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16359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333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63190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78456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A99C7C2-17DD-4CBD-A578-DDF7A3FB004A}" type="datetimeFigureOut">
              <a:rPr lang="en-IE" smtClean="0"/>
              <a:t>11/10/2016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D5480E1E-B8A3-46E7-99F7-1EBDC74AD903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36364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" y="0"/>
            <a:ext cx="9142928" cy="6858000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3631481" y="2937449"/>
            <a:ext cx="46111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100" dirty="0"/>
              <a:t>TEXT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3631481" y="3825724"/>
            <a:ext cx="46111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100" dirty="0"/>
              <a:t>TEXT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3631481" y="4713999"/>
            <a:ext cx="461118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100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321243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483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e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" y="0"/>
            <a:ext cx="9142929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31481" y="2937449"/>
            <a:ext cx="461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/>
              <a:t>An Unexpected Journey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31481" y="3825724"/>
            <a:ext cx="461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/>
              <a:t>Damian Loscher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1481" y="4713999"/>
            <a:ext cx="46111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/>
              <a:t>Ipsos MRBI</a:t>
            </a:r>
          </a:p>
        </p:txBody>
      </p:sp>
    </p:spTree>
    <p:extLst>
      <p:ext uri="{BB962C8B-B14F-4D97-AF65-F5344CB8AC3E}">
        <p14:creationId xmlns:p14="http://schemas.microsoft.com/office/powerpoint/2010/main" val="3888460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" y="0"/>
            <a:ext cx="9142928" cy="6858000"/>
          </a:xfrm>
          <a:prstGeom prst="rect">
            <a:avLst/>
          </a:prstGeom>
        </p:spPr>
      </p:pic>
      <p:sp>
        <p:nvSpPr>
          <p:cNvPr id="8" name="Title 4"/>
          <p:cNvSpPr txBox="1">
            <a:spLocks/>
          </p:cNvSpPr>
          <p:nvPr/>
        </p:nvSpPr>
        <p:spPr>
          <a:xfrm>
            <a:off x="1749712" y="503646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Lato Black"/>
              <a:ea typeface="+mj-ea"/>
              <a:cs typeface="+mj-cs"/>
            </a:endParaRPr>
          </a:p>
        </p:txBody>
      </p:sp>
      <p:sp>
        <p:nvSpPr>
          <p:cNvPr id="10" name="Title 9"/>
          <p:cNvSpPr txBox="1">
            <a:spLocks/>
          </p:cNvSpPr>
          <p:nvPr/>
        </p:nvSpPr>
        <p:spPr>
          <a:xfrm>
            <a:off x="1788901" y="1291182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IE" sz="2000" dirty="0">
              <a:solidFill>
                <a:srgbClr val="A5A5A5"/>
              </a:solidFill>
              <a:latin typeface="Lato Black"/>
            </a:endParaRPr>
          </a:p>
        </p:txBody>
      </p:sp>
      <p:pic>
        <p:nvPicPr>
          <p:cNvPr id="6" name="irc_mi" descr="Image result for bulld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346" y="2495890"/>
            <a:ext cx="3212908" cy="2133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rc_mi" descr="Image result for franklin delano roosevel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406" y="867229"/>
            <a:ext cx="2702376" cy="151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772" y="1071404"/>
            <a:ext cx="2857500" cy="1600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72" r="15951" b="-1094"/>
          <a:stretch/>
        </p:blipFill>
        <p:spPr>
          <a:xfrm>
            <a:off x="6450301" y="2853829"/>
            <a:ext cx="2472371" cy="16177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656" b="8766"/>
          <a:stretch/>
        </p:blipFill>
        <p:spPr>
          <a:xfrm>
            <a:off x="6068524" y="4449732"/>
            <a:ext cx="2295497" cy="175802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698" y="3590531"/>
            <a:ext cx="2297031" cy="229703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22556" y="2620093"/>
            <a:ext cx="938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4800" dirty="0"/>
              <a:t>1%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89903" y="1862663"/>
            <a:ext cx="12506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4800" dirty="0"/>
              <a:t>43%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492499" y="4795917"/>
            <a:ext cx="12506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4800" dirty="0"/>
              <a:t>74%</a:t>
            </a:r>
          </a:p>
        </p:txBody>
      </p:sp>
    </p:spTree>
    <p:extLst>
      <p:ext uri="{BB962C8B-B14F-4D97-AF65-F5344CB8AC3E}">
        <p14:creationId xmlns:p14="http://schemas.microsoft.com/office/powerpoint/2010/main" val="460555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" y="0"/>
            <a:ext cx="9142928" cy="6858000"/>
          </a:xfrm>
          <a:prstGeom prst="rect">
            <a:avLst/>
          </a:prstGeom>
        </p:spPr>
      </p:pic>
      <p:pic>
        <p:nvPicPr>
          <p:cNvPr id="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8684" y="806450"/>
            <a:ext cx="6825464" cy="3023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395" y="2022754"/>
            <a:ext cx="6868042" cy="393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0976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2928" cy="6858000"/>
          </a:xfrm>
          <a:prstGeom prst="rect">
            <a:avLst/>
          </a:prstGeom>
        </p:spPr>
      </p:pic>
      <p:sp>
        <p:nvSpPr>
          <p:cNvPr id="8" name="Title 4"/>
          <p:cNvSpPr txBox="1">
            <a:spLocks/>
          </p:cNvSpPr>
          <p:nvPr/>
        </p:nvSpPr>
        <p:spPr>
          <a:xfrm>
            <a:off x="2184400" y="723175"/>
            <a:ext cx="6777990" cy="8490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E" sz="88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Lato Black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65680" y="2274838"/>
            <a:ext cx="625983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sz="4800" dirty="0"/>
              <a:t>“</a:t>
            </a:r>
            <a:r>
              <a:rPr lang="en-IE" sz="4800" i="1" dirty="0"/>
              <a:t>We inherit from our ancestors gifts so often taken for granted”</a:t>
            </a:r>
          </a:p>
        </p:txBody>
      </p:sp>
    </p:spTree>
    <p:extLst>
      <p:ext uri="{BB962C8B-B14F-4D97-AF65-F5344CB8AC3E}">
        <p14:creationId xmlns:p14="http://schemas.microsoft.com/office/powerpoint/2010/main" val="2013668545"/>
      </p:ext>
    </p:extLst>
  </p:cSld>
  <p:clrMapOvr>
    <a:masterClrMapping/>
  </p:clrMapOvr>
</p:sld>
</file>

<file path=ppt/theme/theme1.xml><?xml version="1.0" encoding="utf-8"?>
<a:theme xmlns:a="http://schemas.openxmlformats.org/drawingml/2006/main" name="2nd Page">
  <a:themeElements>
    <a:clrScheme name="AIMRO">
      <a:dk1>
        <a:sysClr val="windowText" lastClr="000000"/>
      </a:dk1>
      <a:lt1>
        <a:sysClr val="window" lastClr="FFFFFF"/>
      </a:lt1>
      <a:dk2>
        <a:srgbClr val="ED7D31"/>
      </a:dk2>
      <a:lt2>
        <a:srgbClr val="E7E6E6"/>
      </a:lt2>
      <a:accent1>
        <a:srgbClr val="FFC000"/>
      </a:accent1>
      <a:accent2>
        <a:srgbClr val="85B8C2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26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Lato Black</vt:lpstr>
      <vt:lpstr>2nd Page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 Hobbs</dc:creator>
  <cp:lastModifiedBy>Damian Loscher</cp:lastModifiedBy>
  <cp:revision>17</cp:revision>
  <dcterms:created xsi:type="dcterms:W3CDTF">2016-09-29T14:25:21Z</dcterms:created>
  <dcterms:modified xsi:type="dcterms:W3CDTF">2016-10-11T08:17:22Z</dcterms:modified>
</cp:coreProperties>
</file>