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handoutMasterIdLst>
    <p:handoutMasterId r:id="rId9"/>
  </p:handoutMasterIdLst>
  <p:sldIdLst>
    <p:sldId id="257" r:id="rId2"/>
    <p:sldId id="259" r:id="rId3"/>
    <p:sldId id="258" r:id="rId4"/>
    <p:sldId id="260" r:id="rId5"/>
    <p:sldId id="261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e Hobbs" initials="M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620" autoAdjust="0"/>
    <p:restoredTop sz="86418"/>
  </p:normalViewPr>
  <p:slideViewPr>
    <p:cSldViewPr snapToGrid="0">
      <p:cViewPr varScale="1">
        <p:scale>
          <a:sx n="93" d="100"/>
          <a:sy n="93" d="100"/>
        </p:scale>
        <p:origin x="94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28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AAA7E-C949-4E43-AAC5-7BF5D6948C8B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3FC44-1A1B-4D3B-AE2A-067EEFDE29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522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29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24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1481" y="2593500"/>
            <a:ext cx="5101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/>
              <a:t>We Have Ways of Making You Talk</a:t>
            </a:r>
            <a:r>
              <a:rPr lang="en-IE" sz="2100" dirty="0"/>
              <a:t/>
            </a:r>
            <a:br>
              <a:rPr lang="en-IE" sz="2100" dirty="0"/>
            </a:br>
            <a:r>
              <a:rPr lang="en-IE" dirty="0"/>
              <a:t>How to get consumer feedback when they don’t know, don’t care and don’t have time?</a:t>
            </a:r>
            <a:endParaRPr lang="en-IE" sz="2100" dirty="0"/>
          </a:p>
        </p:txBody>
      </p:sp>
      <p:sp>
        <p:nvSpPr>
          <p:cNvPr id="8" name="TextBox 7"/>
          <p:cNvSpPr txBox="1"/>
          <p:nvPr/>
        </p:nvSpPr>
        <p:spPr>
          <a:xfrm>
            <a:off x="3631481" y="3825724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Gerard O’Neill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1481" y="4713999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Amárach</a:t>
            </a:r>
          </a:p>
        </p:txBody>
      </p:sp>
    </p:spTree>
    <p:extLst>
      <p:ext uri="{BB962C8B-B14F-4D97-AF65-F5344CB8AC3E}">
        <p14:creationId xmlns:p14="http://schemas.microsoft.com/office/powerpoint/2010/main" val="38884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>
                <a:solidFill>
                  <a:sysClr val="windowText" lastClr="000000"/>
                </a:solidFill>
                <a:latin typeface="Lato Black"/>
              </a:rPr>
              <a:t>We Have Ways of Making You Talk</a:t>
            </a:r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1828800" y="1906588"/>
            <a:ext cx="6910251" cy="3749629"/>
          </a:xfrm>
          <a:prstGeom prst="rect">
            <a:avLst/>
          </a:prstGeom>
        </p:spPr>
        <p:txBody>
          <a:bodyPr/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Nobody wants to answer surveys…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…but we are getting asked more often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Response rates are plunging…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…and results are becoming less reliable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We need a new ‘contract’ with respondents…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…or else all our investments in polling, CRM, NPS </a:t>
            </a:r>
            <a:r>
              <a:rPr lang="en-IE" sz="2400" dirty="0" err="1">
                <a:solidFill>
                  <a:sysClr val="windowText" lastClr="000000"/>
                </a:solidFill>
                <a:latin typeface="Lato"/>
              </a:rPr>
              <a:t>etc</a:t>
            </a: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 </a:t>
            </a:r>
            <a:r>
              <a:rPr lang="en-IE" sz="2400" dirty="0" err="1">
                <a:solidFill>
                  <a:sysClr val="windowText" lastClr="000000"/>
                </a:solidFill>
                <a:latin typeface="Lato"/>
              </a:rPr>
              <a:t>etc</a:t>
            </a: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 will become redundant  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How to get consumer feedback when they don’t know, don’t care and don’t have time?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92020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>
                <a:solidFill>
                  <a:sysClr val="windowText" lastClr="000000"/>
                </a:solidFill>
                <a:latin typeface="Lato Black"/>
              </a:rPr>
              <a:t>Barrier 1: I Don’t Know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making the unconscious conscious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817" y="1378173"/>
            <a:ext cx="6820296" cy="386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78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>
                <a:solidFill>
                  <a:sysClr val="windowText" lastClr="000000"/>
                </a:solidFill>
                <a:latin typeface="Lato Black"/>
              </a:rPr>
              <a:t>Barrier 2: I Don’t Care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making the irrelevant relevant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886" y="1368358"/>
            <a:ext cx="6600298" cy="439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7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>
                <a:solidFill>
                  <a:sysClr val="windowText" lastClr="000000"/>
                </a:solidFill>
                <a:latin typeface="Lato Black"/>
              </a:rPr>
              <a:t>Barrier 3: I Don’t Have Time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making the hard easy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609" y="1267098"/>
            <a:ext cx="6600298" cy="439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 smtClean="0">
                <a:solidFill>
                  <a:sysClr val="windowText" lastClr="000000"/>
                </a:solidFill>
                <a:latin typeface="Lato Black"/>
              </a:rPr>
              <a:t>Make a Difference</a:t>
            </a:r>
            <a:endParaRPr lang="en-IE" sz="3200" b="0" dirty="0">
              <a:solidFill>
                <a:sysClr val="windowText" lastClr="000000"/>
              </a:solidFill>
              <a:latin typeface="Lato Black"/>
            </a:endParaRP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W</a:t>
            </a:r>
            <a:r>
              <a:rPr lang="en-IE" sz="2000" dirty="0" smtClean="0">
                <a:solidFill>
                  <a:schemeClr val="bg1">
                    <a:lumMod val="50000"/>
                  </a:schemeClr>
                </a:solidFill>
              </a:rPr>
              <a:t>hat’s really in it for the consumer?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030" y="1365885"/>
            <a:ext cx="7335520" cy="412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73736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0" dirty="0">
                <a:solidFill>
                  <a:sysClr val="windowText" lastClr="000000"/>
                </a:solidFill>
                <a:latin typeface="Lato Black"/>
              </a:rPr>
              <a:t>Walk in Your Respondent’s Shoes</a:t>
            </a:r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1919156" y="1554970"/>
            <a:ext cx="6910251" cy="3749629"/>
          </a:xfrm>
          <a:prstGeom prst="rect">
            <a:avLst/>
          </a:prstGeom>
        </p:spPr>
        <p:txBody>
          <a:bodyPr/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Do you really need to know?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Do you know the answers already?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Would your friends answer the survey?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Would you?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What’s in it for the respondent?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Would they recommend your survey to others?</a:t>
            </a:r>
          </a:p>
          <a:p>
            <a:pPr>
              <a:buClr>
                <a:srgbClr val="ED7D31"/>
              </a:buClr>
            </a:pP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How will your </a:t>
            </a:r>
            <a:r>
              <a:rPr lang="en-IE" sz="2400" dirty="0" smtClean="0">
                <a:solidFill>
                  <a:sysClr val="windowText" lastClr="000000"/>
                </a:solidFill>
                <a:latin typeface="Lato"/>
              </a:rPr>
              <a:t>research improve </a:t>
            </a: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the lives of the people </a:t>
            </a:r>
            <a:r>
              <a:rPr lang="en-IE" sz="2400" dirty="0" smtClean="0">
                <a:solidFill>
                  <a:sysClr val="windowText" lastClr="000000"/>
                </a:solidFill>
                <a:latin typeface="Lato"/>
              </a:rPr>
              <a:t>participating in it</a:t>
            </a: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, and </a:t>
            </a:r>
            <a:r>
              <a:rPr lang="en-IE" sz="2400" dirty="0" smtClean="0">
                <a:solidFill>
                  <a:sysClr val="windowText" lastClr="000000"/>
                </a:solidFill>
                <a:latin typeface="Lato"/>
              </a:rPr>
              <a:t>what’s your role in making it </a:t>
            </a:r>
            <a:r>
              <a:rPr lang="en-IE" sz="2400" dirty="0">
                <a:solidFill>
                  <a:sysClr val="windowText" lastClr="000000"/>
                </a:solidFill>
                <a:latin typeface="Lato"/>
              </a:rPr>
              <a:t>happen?  </a:t>
            </a:r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1737360" y="705884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000" dirty="0">
                <a:solidFill>
                  <a:schemeClr val="bg1">
                    <a:lumMod val="50000"/>
                  </a:schemeClr>
                </a:solidFill>
              </a:rPr>
              <a:t>ask yourself the hard questions before you ask others</a:t>
            </a:r>
            <a:endParaRPr lang="en-IE" sz="2000" dirty="0">
              <a:solidFill>
                <a:schemeClr val="bg1">
                  <a:lumMod val="50000"/>
                </a:schemeClr>
              </a:solidFill>
              <a:latin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91456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Custom Design">
  <a:themeElements>
    <a:clrScheme name="AIMRO">
      <a:dk1>
        <a:sysClr val="windowText" lastClr="000000"/>
      </a:dk1>
      <a:lt1>
        <a:sysClr val="window" lastClr="FFFFFF"/>
      </a:lt1>
      <a:dk2>
        <a:srgbClr val="ED7D31"/>
      </a:dk2>
      <a:lt2>
        <a:srgbClr val="E7E6E6"/>
      </a:lt2>
      <a:accent1>
        <a:srgbClr val="FFC000"/>
      </a:accent1>
      <a:accent2>
        <a:srgbClr val="85B8C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205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Lato</vt:lpstr>
      <vt:lpstr>Lato Black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 Hobbs</dc:creator>
  <cp:lastModifiedBy>Richard Colwell</cp:lastModifiedBy>
  <cp:revision>18</cp:revision>
  <dcterms:created xsi:type="dcterms:W3CDTF">2016-09-29T14:25:21Z</dcterms:created>
  <dcterms:modified xsi:type="dcterms:W3CDTF">2016-10-12T13:45:07Z</dcterms:modified>
</cp:coreProperties>
</file>